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handoutMasterIdLst>
    <p:handoutMasterId r:id="rId46"/>
  </p:handoutMasterIdLst>
  <p:sldIdLst>
    <p:sldId id="266" r:id="rId5"/>
    <p:sldId id="295" r:id="rId6"/>
    <p:sldId id="296" r:id="rId7"/>
    <p:sldId id="297" r:id="rId8"/>
    <p:sldId id="298" r:id="rId9"/>
    <p:sldId id="299" r:id="rId10"/>
    <p:sldId id="300" r:id="rId11"/>
    <p:sldId id="312" r:id="rId12"/>
    <p:sldId id="309" r:id="rId13"/>
    <p:sldId id="257" r:id="rId14"/>
    <p:sldId id="310" r:id="rId15"/>
    <p:sldId id="311" r:id="rId16"/>
    <p:sldId id="276" r:id="rId17"/>
    <p:sldId id="264" r:id="rId18"/>
    <p:sldId id="262" r:id="rId19"/>
    <p:sldId id="263" r:id="rId20"/>
    <p:sldId id="292" r:id="rId21"/>
    <p:sldId id="259" r:id="rId22"/>
    <p:sldId id="260" r:id="rId23"/>
    <p:sldId id="275" r:id="rId24"/>
    <p:sldId id="303" r:id="rId25"/>
    <p:sldId id="293" r:id="rId26"/>
    <p:sldId id="278" r:id="rId27"/>
    <p:sldId id="270" r:id="rId28"/>
    <p:sldId id="302" r:id="rId29"/>
    <p:sldId id="301" r:id="rId30"/>
    <p:sldId id="269" r:id="rId31"/>
    <p:sldId id="313" r:id="rId32"/>
    <p:sldId id="279" r:id="rId33"/>
    <p:sldId id="280" r:id="rId34"/>
    <p:sldId id="282" r:id="rId35"/>
    <p:sldId id="283" r:id="rId36"/>
    <p:sldId id="271" r:id="rId37"/>
    <p:sldId id="304" r:id="rId38"/>
    <p:sldId id="305" r:id="rId39"/>
    <p:sldId id="306" r:id="rId40"/>
    <p:sldId id="307" r:id="rId41"/>
    <p:sldId id="314" r:id="rId42"/>
    <p:sldId id="308" r:id="rId43"/>
    <p:sldId id="285" r:id="rId44"/>
  </p:sldIdLst>
  <p:sldSz cx="12192000" cy="6858000"/>
  <p:notesSz cx="6858000" cy="9144000"/>
  <p:custDataLst>
    <p:tags r:id="rId47"/>
  </p:custData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8C68E3-694C-4495-AC65-A8BBED362E41}" v="36" dt="2021-09-08T04:17:53.151"/>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274" autoAdjust="0"/>
  </p:normalViewPr>
  <p:slideViewPr>
    <p:cSldViewPr snapToGrid="0" showGuides="1">
      <p:cViewPr>
        <p:scale>
          <a:sx n="70" d="100"/>
          <a:sy n="70" d="100"/>
        </p:scale>
        <p:origin x="500" y="-132"/>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TECH CORP" userId="8a353d5f2de0adf1" providerId="LiveId" clId="{398C68E3-694C-4495-AC65-A8BBED362E41}"/>
    <pc:docChg chg="undo custSel addSld delSld modSld">
      <pc:chgData name="ITECH CORP" userId="8a353d5f2de0adf1" providerId="LiveId" clId="{398C68E3-694C-4495-AC65-A8BBED362E41}" dt="2021-09-08T04:19:34.078" v="321" actId="47"/>
      <pc:docMkLst>
        <pc:docMk/>
      </pc:docMkLst>
      <pc:sldChg chg="add del">
        <pc:chgData name="ITECH CORP" userId="8a353d5f2de0adf1" providerId="LiveId" clId="{398C68E3-694C-4495-AC65-A8BBED362E41}" dt="2021-09-08T04:19:34.078" v="321" actId="47"/>
        <pc:sldMkLst>
          <pc:docMk/>
          <pc:sldMk cId="3178242165" sldId="291"/>
        </pc:sldMkLst>
      </pc:sldChg>
      <pc:sldChg chg="addSp delSp modSp mod modClrScheme chgLayout">
        <pc:chgData name="ITECH CORP" userId="8a353d5f2de0adf1" providerId="LiveId" clId="{398C68E3-694C-4495-AC65-A8BBED362E41}" dt="2021-09-08T04:01:59.372" v="8" actId="1076"/>
        <pc:sldMkLst>
          <pc:docMk/>
          <pc:sldMk cId="1086074430" sldId="301"/>
        </pc:sldMkLst>
        <pc:spChg chg="mod ord">
          <ac:chgData name="ITECH CORP" userId="8a353d5f2de0adf1" providerId="LiveId" clId="{398C68E3-694C-4495-AC65-A8BBED362E41}" dt="2021-09-08T04:01:54.913" v="6" actId="700"/>
          <ac:spMkLst>
            <pc:docMk/>
            <pc:sldMk cId="1086074430" sldId="301"/>
            <ac:spMk id="2" creationId="{384A173E-4DBD-40E7-A80F-EDAD9EAA63B1}"/>
          </ac:spMkLst>
        </pc:spChg>
        <pc:spChg chg="mod ord">
          <ac:chgData name="ITECH CORP" userId="8a353d5f2de0adf1" providerId="LiveId" clId="{398C68E3-694C-4495-AC65-A8BBED362E41}" dt="2021-09-08T04:01:54.913" v="6" actId="700"/>
          <ac:spMkLst>
            <pc:docMk/>
            <pc:sldMk cId="1086074430" sldId="301"/>
            <ac:spMk id="3" creationId="{956AA7BB-42D4-4CBB-81A3-3272EA11E138}"/>
          </ac:spMkLst>
        </pc:spChg>
        <pc:spChg chg="del">
          <ac:chgData name="ITECH CORP" userId="8a353d5f2de0adf1" providerId="LiveId" clId="{398C68E3-694C-4495-AC65-A8BBED362E41}" dt="2021-09-08T04:01:54.913" v="6" actId="700"/>
          <ac:spMkLst>
            <pc:docMk/>
            <pc:sldMk cId="1086074430" sldId="301"/>
            <ac:spMk id="5" creationId="{D99BD19E-4B4B-43CF-9611-B8EE8BD59EC6}"/>
          </ac:spMkLst>
        </pc:spChg>
        <pc:picChg chg="mod ord">
          <ac:chgData name="ITECH CORP" userId="8a353d5f2de0adf1" providerId="LiveId" clId="{398C68E3-694C-4495-AC65-A8BBED362E41}" dt="2021-09-08T04:01:59.372" v="8" actId="1076"/>
          <ac:picMkLst>
            <pc:docMk/>
            <pc:sldMk cId="1086074430" sldId="301"/>
            <ac:picMk id="24578" creationId="{60B2D753-C6C2-4EA4-A38A-EFB83E4EC29D}"/>
          </ac:picMkLst>
        </pc:picChg>
        <pc:picChg chg="add mod">
          <ac:chgData name="ITECH CORP" userId="8a353d5f2de0adf1" providerId="LiveId" clId="{398C68E3-694C-4495-AC65-A8BBED362E41}" dt="2021-09-08T04:01:57.366" v="7" actId="1076"/>
          <ac:picMkLst>
            <pc:docMk/>
            <pc:sldMk cId="1086074430" sldId="301"/>
            <ac:picMk id="24580" creationId="{5C8D79C2-85EF-47AE-94BE-055BB3860433}"/>
          </ac:picMkLst>
        </pc:picChg>
      </pc:sldChg>
      <pc:sldChg chg="modSp mod">
        <pc:chgData name="ITECH CORP" userId="8a353d5f2de0adf1" providerId="LiveId" clId="{398C68E3-694C-4495-AC65-A8BBED362E41}" dt="2021-09-08T04:02:14.998" v="13" actId="20577"/>
        <pc:sldMkLst>
          <pc:docMk/>
          <pc:sldMk cId="3218901005" sldId="302"/>
        </pc:sldMkLst>
        <pc:spChg chg="mod">
          <ac:chgData name="ITECH CORP" userId="8a353d5f2de0adf1" providerId="LiveId" clId="{398C68E3-694C-4495-AC65-A8BBED362E41}" dt="2021-09-08T04:02:14.998" v="13" actId="20577"/>
          <ac:spMkLst>
            <pc:docMk/>
            <pc:sldMk cId="3218901005" sldId="302"/>
            <ac:spMk id="8" creationId="{D50D2818-1764-4270-ACA9-CDDC64FD5FA7}"/>
          </ac:spMkLst>
        </pc:spChg>
      </pc:sldChg>
      <pc:sldChg chg="modSp mod">
        <pc:chgData name="ITECH CORP" userId="8a353d5f2de0adf1" providerId="LiveId" clId="{398C68E3-694C-4495-AC65-A8BBED362E41}" dt="2021-09-08T04:19:18.325" v="320" actId="20577"/>
        <pc:sldMkLst>
          <pc:docMk/>
          <pc:sldMk cId="235539104" sldId="308"/>
        </pc:sldMkLst>
        <pc:spChg chg="mod">
          <ac:chgData name="ITECH CORP" userId="8a353d5f2de0adf1" providerId="LiveId" clId="{398C68E3-694C-4495-AC65-A8BBED362E41}" dt="2021-09-08T04:19:18.325" v="320" actId="20577"/>
          <ac:spMkLst>
            <pc:docMk/>
            <pc:sldMk cId="235539104" sldId="308"/>
            <ac:spMk id="4" creationId="{F0EF3036-D8A0-43EE-9741-03896131FB6C}"/>
          </ac:spMkLst>
        </pc:spChg>
      </pc:sldChg>
      <pc:sldChg chg="addSp modSp add mod setBg replTag">
        <pc:chgData name="ITECH CORP" userId="8a353d5f2de0adf1" providerId="LiveId" clId="{398C68E3-694C-4495-AC65-A8BBED362E41}" dt="2021-09-08T04:03:13.464" v="47"/>
        <pc:sldMkLst>
          <pc:docMk/>
          <pc:sldMk cId="3292480302" sldId="313"/>
        </pc:sldMkLst>
        <pc:spChg chg="add mod replST">
          <ac:chgData name="ITECH CORP" userId="8a353d5f2de0adf1" providerId="LiveId" clId="{398C68E3-694C-4495-AC65-A8BBED362E41}" dt="2021-09-08T04:03:12.845" v="34"/>
          <ac:spMkLst>
            <pc:docMk/>
            <pc:sldMk cId="3292480302" sldId="313"/>
            <ac:spMk id="8" creationId="{86D969BE-F7C8-481E-84D8-637DF5042530}"/>
          </ac:spMkLst>
        </pc:spChg>
        <pc:spChg chg="add mod replST">
          <ac:chgData name="ITECH CORP" userId="8a353d5f2de0adf1" providerId="LiveId" clId="{398C68E3-694C-4495-AC65-A8BBED362E41}" dt="2021-09-08T04:03:13.109" v="43"/>
          <ac:spMkLst>
            <pc:docMk/>
            <pc:sldMk cId="3292480302" sldId="313"/>
            <ac:spMk id="9" creationId="{4733F527-1DF9-483D-AC20-A01FD2E7F9CF}"/>
          </ac:spMkLst>
        </pc:spChg>
        <pc:picChg chg="add mod replST">
          <ac:chgData name="ITECH CORP" userId="8a353d5f2de0adf1" providerId="LiveId" clId="{398C68E3-694C-4495-AC65-A8BBED362E41}" dt="2021-09-08T04:03:12.185" v="21"/>
          <ac:picMkLst>
            <pc:docMk/>
            <pc:sldMk cId="3292480302" sldId="313"/>
            <ac:picMk id="5" creationId="{23971FEB-E37C-4639-980D-4E4E5DC30DAF}"/>
          </ac:picMkLst>
        </pc:picChg>
        <pc:picChg chg="add mod replST">
          <ac:chgData name="ITECH CORP" userId="8a353d5f2de0adf1" providerId="LiveId" clId="{398C68E3-694C-4495-AC65-A8BBED362E41}" dt="2021-09-08T04:03:12.434" v="25"/>
          <ac:picMkLst>
            <pc:docMk/>
            <pc:sldMk cId="3292480302" sldId="313"/>
            <ac:picMk id="7" creationId="{BB0180C2-6A8D-4A4A-BF06-617479E92B7B}"/>
          </ac:picMkLst>
        </pc:picChg>
      </pc:sldChg>
      <pc:sldChg chg="addSp delSp modSp new mod modClrScheme chgLayout">
        <pc:chgData name="ITECH CORP" userId="8a353d5f2de0adf1" providerId="LiveId" clId="{398C68E3-694C-4495-AC65-A8BBED362E41}" dt="2021-09-08T04:17:53.151" v="160" actId="1076"/>
        <pc:sldMkLst>
          <pc:docMk/>
          <pc:sldMk cId="3820210288" sldId="314"/>
        </pc:sldMkLst>
        <pc:spChg chg="mod ord">
          <ac:chgData name="ITECH CORP" userId="8a353d5f2de0adf1" providerId="LiveId" clId="{398C68E3-694C-4495-AC65-A8BBED362E41}" dt="2021-09-08T04:13:08.333" v="92" actId="700"/>
          <ac:spMkLst>
            <pc:docMk/>
            <pc:sldMk cId="3820210288" sldId="314"/>
            <ac:spMk id="2" creationId="{2321AE0F-195C-4B4F-8938-7E0EAAB4355B}"/>
          </ac:spMkLst>
        </pc:spChg>
        <pc:spChg chg="mod ord">
          <ac:chgData name="ITECH CORP" userId="8a353d5f2de0adf1" providerId="LiveId" clId="{398C68E3-694C-4495-AC65-A8BBED362E41}" dt="2021-09-08T04:13:08.333" v="92" actId="700"/>
          <ac:spMkLst>
            <pc:docMk/>
            <pc:sldMk cId="3820210288" sldId="314"/>
            <ac:spMk id="3" creationId="{489B5DFB-320F-4B2C-8E70-89A1246BDAC2}"/>
          </ac:spMkLst>
        </pc:spChg>
        <pc:spChg chg="del mod ord">
          <ac:chgData name="ITECH CORP" userId="8a353d5f2de0adf1" providerId="LiveId" clId="{398C68E3-694C-4495-AC65-A8BBED362E41}" dt="2021-09-08T04:16:45.822" v="156" actId="478"/>
          <ac:spMkLst>
            <pc:docMk/>
            <pc:sldMk cId="3820210288" sldId="314"/>
            <ac:spMk id="4" creationId="{DBA17E11-EF2A-4A2C-AF37-BE870EE1B23C}"/>
          </ac:spMkLst>
        </pc:spChg>
        <pc:spChg chg="del mod ord">
          <ac:chgData name="ITECH CORP" userId="8a353d5f2de0adf1" providerId="LiveId" clId="{398C68E3-694C-4495-AC65-A8BBED362E41}" dt="2021-09-08T04:13:08.333" v="92" actId="700"/>
          <ac:spMkLst>
            <pc:docMk/>
            <pc:sldMk cId="3820210288" sldId="314"/>
            <ac:spMk id="5" creationId="{84A13D12-7C5D-4FB0-88B5-90B4EC0A56DF}"/>
          </ac:spMkLst>
        </pc:spChg>
        <pc:spChg chg="add mod ord">
          <ac:chgData name="ITECH CORP" userId="8a353d5f2de0adf1" providerId="LiveId" clId="{398C68E3-694C-4495-AC65-A8BBED362E41}" dt="2021-09-08T04:16:39.860" v="155" actId="20577"/>
          <ac:spMkLst>
            <pc:docMk/>
            <pc:sldMk cId="3820210288" sldId="314"/>
            <ac:spMk id="6" creationId="{0227CDE3-BC2D-4F4D-B701-49418CFA3BC2}"/>
          </ac:spMkLst>
        </pc:spChg>
        <pc:spChg chg="add del mod ord">
          <ac:chgData name="ITECH CORP" userId="8a353d5f2de0adf1" providerId="LiveId" clId="{398C68E3-694C-4495-AC65-A8BBED362E41}" dt="2021-09-08T04:17:45.007" v="157"/>
          <ac:spMkLst>
            <pc:docMk/>
            <pc:sldMk cId="3820210288" sldId="314"/>
            <ac:spMk id="7" creationId="{6652DA49-4D8D-4FD6-861D-6505D5E3B261}"/>
          </ac:spMkLst>
        </pc:spChg>
        <pc:spChg chg="add mod">
          <ac:chgData name="ITECH CORP" userId="8a353d5f2de0adf1" providerId="LiveId" clId="{398C68E3-694C-4495-AC65-A8BBED362E41}" dt="2021-09-08T04:16:45.822" v="156" actId="478"/>
          <ac:spMkLst>
            <pc:docMk/>
            <pc:sldMk cId="3820210288" sldId="314"/>
            <ac:spMk id="9" creationId="{BEBF2328-09D4-4454-81F0-6F573FBBFC2F}"/>
          </ac:spMkLst>
        </pc:spChg>
        <pc:picChg chg="add mod">
          <ac:chgData name="ITECH CORP" userId="8a353d5f2de0adf1" providerId="LiveId" clId="{398C68E3-694C-4495-AC65-A8BBED362E41}" dt="2021-09-08T04:17:53.151" v="160" actId="1076"/>
          <ac:picMkLst>
            <pc:docMk/>
            <pc:sldMk cId="3820210288" sldId="314"/>
            <ac:picMk id="32770" creationId="{CEB9E0F9-D139-4A73-B934-03FBB19CDAE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06.11.2022</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06.11.2022</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sychology.wikia.org/wiki/Optical_illusion"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psychology.wikia.org/wiki/Ey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0" i="0" dirty="0">
                <a:solidFill>
                  <a:srgbClr val="000000"/>
                </a:solidFill>
                <a:effectLst/>
                <a:latin typeface="Merriweather"/>
              </a:rPr>
              <a:t>Kisi-</a:t>
            </a:r>
            <a:r>
              <a:rPr lang="en-ID" b="0" i="0" dirty="0" err="1">
                <a:solidFill>
                  <a:srgbClr val="000000"/>
                </a:solidFill>
                <a:effectLst/>
                <a:latin typeface="Merriweather"/>
              </a:rPr>
              <a:t>kisi</a:t>
            </a:r>
            <a:r>
              <a:rPr lang="en-ID" b="0" i="0" dirty="0">
                <a:solidFill>
                  <a:srgbClr val="000000"/>
                </a:solidFill>
                <a:effectLst/>
                <a:latin typeface="Merriweather"/>
              </a:rPr>
              <a:t> Herman (</a:t>
            </a:r>
            <a:r>
              <a:rPr lang="en-ID" b="0" i="0" dirty="0" err="1">
                <a:solidFill>
                  <a:srgbClr val="000000"/>
                </a:solidFill>
                <a:effectLst/>
                <a:latin typeface="Merriweather"/>
              </a:rPr>
              <a:t>herman</a:t>
            </a:r>
            <a:r>
              <a:rPr lang="en-ID" b="0" i="0" dirty="0">
                <a:solidFill>
                  <a:srgbClr val="000000"/>
                </a:solidFill>
                <a:effectLst/>
                <a:latin typeface="Merriweather"/>
              </a:rPr>
              <a:t> Grid),pada </a:t>
            </a:r>
            <a:r>
              <a:rPr lang="en-ID" b="0" i="0" dirty="0" err="1">
                <a:solidFill>
                  <a:srgbClr val="000000"/>
                </a:solidFill>
                <a:effectLst/>
                <a:latin typeface="Merriweather"/>
              </a:rPr>
              <a:t>kisi</a:t>
            </a:r>
            <a:r>
              <a:rPr lang="en-ID" b="0" i="0" dirty="0">
                <a:solidFill>
                  <a:srgbClr val="000000"/>
                </a:solidFill>
                <a:effectLst/>
                <a:latin typeface="Merriweather"/>
              </a:rPr>
              <a:t> </a:t>
            </a:r>
            <a:r>
              <a:rPr lang="en-ID" b="0" i="0" dirty="0" err="1">
                <a:solidFill>
                  <a:srgbClr val="000000"/>
                </a:solidFill>
                <a:effectLst/>
                <a:latin typeface="Merriweather"/>
              </a:rPr>
              <a:t>kiri</a:t>
            </a:r>
            <a:r>
              <a:rPr lang="en-ID" b="0" i="0" dirty="0">
                <a:solidFill>
                  <a:srgbClr val="000000"/>
                </a:solidFill>
                <a:effectLst/>
                <a:latin typeface="Merriweather"/>
              </a:rPr>
              <a:t> Anda </a:t>
            </a:r>
            <a:r>
              <a:rPr lang="en-ID" b="0" i="0" dirty="0" err="1">
                <a:solidFill>
                  <a:srgbClr val="000000"/>
                </a:solidFill>
                <a:effectLst/>
                <a:latin typeface="Merriweather"/>
              </a:rPr>
              <a:t>melihat</a:t>
            </a:r>
            <a:r>
              <a:rPr lang="en-ID" b="0" i="0" dirty="0">
                <a:solidFill>
                  <a:srgbClr val="000000"/>
                </a:solidFill>
                <a:effectLst/>
                <a:latin typeface="Merriweather"/>
              </a:rPr>
              <a:t> </a:t>
            </a:r>
            <a:r>
              <a:rPr lang="en-ID" b="0" i="0" dirty="0" err="1">
                <a:solidFill>
                  <a:srgbClr val="000000"/>
                </a:solidFill>
                <a:effectLst/>
                <a:latin typeface="Merriweather"/>
              </a:rPr>
              <a:t>seakan-akan</a:t>
            </a:r>
            <a:r>
              <a:rPr lang="en-ID" b="0" i="0" dirty="0">
                <a:solidFill>
                  <a:srgbClr val="000000"/>
                </a:solidFill>
                <a:effectLst/>
                <a:latin typeface="Merriweather"/>
              </a:rPr>
              <a:t> </a:t>
            </a:r>
            <a:r>
              <a:rPr lang="en-ID" b="0" i="0" dirty="0" err="1">
                <a:solidFill>
                  <a:srgbClr val="000000"/>
                </a:solidFill>
                <a:effectLst/>
                <a:latin typeface="Merriweather"/>
              </a:rPr>
              <a:t>ada</a:t>
            </a:r>
            <a:r>
              <a:rPr lang="en-ID" b="0" i="0" dirty="0">
                <a:solidFill>
                  <a:srgbClr val="000000"/>
                </a:solidFill>
                <a:effectLst/>
                <a:latin typeface="Merriweather"/>
              </a:rPr>
              <a:t> </a:t>
            </a:r>
            <a:r>
              <a:rPr lang="en-ID" b="0" i="0" dirty="0" err="1">
                <a:solidFill>
                  <a:srgbClr val="000000"/>
                </a:solidFill>
                <a:effectLst/>
                <a:latin typeface="Merriweather"/>
              </a:rPr>
              <a:t>titik</a:t>
            </a:r>
            <a:r>
              <a:rPr lang="en-ID" b="0" i="0" dirty="0">
                <a:solidFill>
                  <a:srgbClr val="000000"/>
                </a:solidFill>
                <a:effectLst/>
                <a:latin typeface="Merriweather"/>
              </a:rPr>
              <a:t> </a:t>
            </a:r>
            <a:r>
              <a:rPr lang="en-ID" b="0" i="0" dirty="0" err="1">
                <a:solidFill>
                  <a:srgbClr val="000000"/>
                </a:solidFill>
                <a:effectLst/>
                <a:latin typeface="Merriweather"/>
              </a:rPr>
              <a:t>putih</a:t>
            </a:r>
            <a:r>
              <a:rPr lang="en-ID" b="0" i="0" dirty="0">
                <a:solidFill>
                  <a:srgbClr val="000000"/>
                </a:solidFill>
                <a:effectLst/>
                <a:latin typeface="Merriweather"/>
              </a:rPr>
              <a:t> pada </a:t>
            </a:r>
            <a:r>
              <a:rPr lang="en-ID" b="0" i="0" dirty="0" err="1">
                <a:solidFill>
                  <a:srgbClr val="000000"/>
                </a:solidFill>
                <a:effectLst/>
                <a:latin typeface="Merriweather"/>
              </a:rPr>
              <a:t>perpotongan</a:t>
            </a:r>
            <a:r>
              <a:rPr lang="en-ID" b="0" i="0" dirty="0">
                <a:solidFill>
                  <a:srgbClr val="000000"/>
                </a:solidFill>
                <a:effectLst/>
                <a:latin typeface="Merriweather"/>
              </a:rPr>
              <a:t> </a:t>
            </a:r>
            <a:r>
              <a:rPr lang="en-ID" b="0" i="0" dirty="0" err="1">
                <a:solidFill>
                  <a:srgbClr val="000000"/>
                </a:solidFill>
                <a:effectLst/>
                <a:latin typeface="Merriweather"/>
              </a:rPr>
              <a:t>antara</a:t>
            </a:r>
            <a:r>
              <a:rPr lang="en-ID" b="0" i="0" dirty="0">
                <a:solidFill>
                  <a:srgbClr val="000000"/>
                </a:solidFill>
                <a:effectLst/>
                <a:latin typeface="Merriweather"/>
              </a:rPr>
              <a:t> garis </a:t>
            </a:r>
            <a:r>
              <a:rPr lang="en-ID" b="0" i="0" dirty="0" err="1">
                <a:solidFill>
                  <a:srgbClr val="000000"/>
                </a:solidFill>
                <a:effectLst/>
                <a:latin typeface="Merriweather"/>
              </a:rPr>
              <a:t>vertikal</a:t>
            </a:r>
            <a:r>
              <a:rPr lang="en-ID" b="0" i="0" dirty="0">
                <a:solidFill>
                  <a:srgbClr val="000000"/>
                </a:solidFill>
                <a:effectLst/>
                <a:latin typeface="Merriweather"/>
              </a:rPr>
              <a:t> dan </a:t>
            </a:r>
            <a:r>
              <a:rPr lang="en-ID" b="0" i="0" dirty="0" err="1">
                <a:solidFill>
                  <a:srgbClr val="000000"/>
                </a:solidFill>
                <a:effectLst/>
                <a:latin typeface="Merriweather"/>
              </a:rPr>
              <a:t>horisontal</a:t>
            </a:r>
            <a:r>
              <a:rPr lang="en-ID" b="0" i="0" dirty="0">
                <a:solidFill>
                  <a:srgbClr val="000000"/>
                </a:solidFill>
                <a:effectLst/>
                <a:latin typeface="Merriweather"/>
              </a:rPr>
              <a:t>. Pada </a:t>
            </a:r>
            <a:r>
              <a:rPr lang="en-ID" b="0" i="0" dirty="0" err="1">
                <a:solidFill>
                  <a:srgbClr val="000000"/>
                </a:solidFill>
                <a:effectLst/>
                <a:latin typeface="Merriweather"/>
              </a:rPr>
              <a:t>kisikisi</a:t>
            </a:r>
            <a:r>
              <a:rPr lang="en-ID" b="0" i="0" dirty="0">
                <a:solidFill>
                  <a:srgbClr val="000000"/>
                </a:solidFill>
                <a:effectLst/>
                <a:latin typeface="Merriweather"/>
              </a:rPr>
              <a:t> </a:t>
            </a:r>
            <a:r>
              <a:rPr lang="en-ID" b="0" i="0" dirty="0" err="1">
                <a:solidFill>
                  <a:srgbClr val="000000"/>
                </a:solidFill>
                <a:effectLst/>
                <a:latin typeface="Merriweather"/>
              </a:rPr>
              <a:t>kanan</a:t>
            </a:r>
            <a:r>
              <a:rPr lang="en-ID" b="0" i="0" dirty="0">
                <a:solidFill>
                  <a:srgbClr val="000000"/>
                </a:solidFill>
                <a:effectLst/>
                <a:latin typeface="Merriweather"/>
              </a:rPr>
              <a:t> </a:t>
            </a:r>
            <a:r>
              <a:rPr lang="en-ID" b="0" i="0" dirty="0" err="1">
                <a:solidFill>
                  <a:srgbClr val="000000"/>
                </a:solidFill>
                <a:effectLst/>
                <a:latin typeface="Merriweather"/>
              </a:rPr>
              <a:t>seakan-akan</a:t>
            </a:r>
            <a:r>
              <a:rPr lang="en-ID" b="0" i="0" dirty="0">
                <a:solidFill>
                  <a:srgbClr val="000000"/>
                </a:solidFill>
                <a:effectLst/>
                <a:latin typeface="Merriweather"/>
              </a:rPr>
              <a:t> </a:t>
            </a:r>
            <a:r>
              <a:rPr lang="en-ID" b="0" i="0" dirty="0" err="1">
                <a:solidFill>
                  <a:srgbClr val="000000"/>
                </a:solidFill>
                <a:effectLst/>
                <a:latin typeface="Merriweather"/>
              </a:rPr>
              <a:t>ada</a:t>
            </a:r>
            <a:r>
              <a:rPr lang="en-ID" b="0" i="0" dirty="0">
                <a:solidFill>
                  <a:srgbClr val="000000"/>
                </a:solidFill>
                <a:effectLst/>
                <a:latin typeface="Merriweather"/>
              </a:rPr>
              <a:t> </a:t>
            </a:r>
            <a:r>
              <a:rPr lang="en-ID" b="0" i="0" dirty="0" err="1">
                <a:solidFill>
                  <a:srgbClr val="000000"/>
                </a:solidFill>
                <a:effectLst/>
                <a:latin typeface="Merriweather"/>
              </a:rPr>
              <a:t>titik</a:t>
            </a:r>
            <a:r>
              <a:rPr lang="en-ID" b="0" i="0" dirty="0">
                <a:solidFill>
                  <a:srgbClr val="000000"/>
                </a:solidFill>
                <a:effectLst/>
                <a:latin typeface="Merriweather"/>
              </a:rPr>
              <a:t> </a:t>
            </a:r>
            <a:r>
              <a:rPr lang="en-ID" b="0" i="0" dirty="0" err="1">
                <a:solidFill>
                  <a:srgbClr val="000000"/>
                </a:solidFill>
                <a:effectLst/>
                <a:latin typeface="Merriweather"/>
              </a:rPr>
              <a:t>hitam</a:t>
            </a:r>
            <a:r>
              <a:rPr lang="en-ID" b="0" i="0" dirty="0">
                <a:solidFill>
                  <a:srgbClr val="000000"/>
                </a:solidFill>
                <a:effectLst/>
                <a:latin typeface="Merriweather"/>
              </a:rPr>
              <a:t> pada </a:t>
            </a:r>
            <a:r>
              <a:rPr lang="en-ID" b="0" i="0" dirty="0" err="1">
                <a:solidFill>
                  <a:srgbClr val="000000"/>
                </a:solidFill>
                <a:effectLst/>
                <a:latin typeface="Merriweather"/>
              </a:rPr>
              <a:t>perpotongan</a:t>
            </a:r>
            <a:r>
              <a:rPr lang="en-ID" b="0" i="0" dirty="0">
                <a:solidFill>
                  <a:srgbClr val="000000"/>
                </a:solidFill>
                <a:effectLst/>
                <a:latin typeface="Merriweather"/>
              </a:rPr>
              <a:t> </a:t>
            </a:r>
            <a:r>
              <a:rPr lang="en-ID" b="0" i="0" dirty="0" err="1">
                <a:solidFill>
                  <a:srgbClr val="000000"/>
                </a:solidFill>
                <a:effectLst/>
                <a:latin typeface="Merriweather"/>
              </a:rPr>
              <a:t>antara</a:t>
            </a:r>
            <a:r>
              <a:rPr lang="en-ID" b="0" i="0" dirty="0">
                <a:solidFill>
                  <a:srgbClr val="000000"/>
                </a:solidFill>
                <a:effectLst/>
                <a:latin typeface="Merriweather"/>
              </a:rPr>
              <a:t> garis </a:t>
            </a:r>
            <a:r>
              <a:rPr lang="en-ID" b="0" i="0" dirty="0" err="1">
                <a:solidFill>
                  <a:srgbClr val="000000"/>
                </a:solidFill>
                <a:effectLst/>
                <a:latin typeface="Merriweather"/>
              </a:rPr>
              <a:t>vertikal</a:t>
            </a:r>
            <a:r>
              <a:rPr lang="en-ID" b="0" i="0" dirty="0">
                <a:solidFill>
                  <a:srgbClr val="000000"/>
                </a:solidFill>
                <a:effectLst/>
                <a:latin typeface="Merriweather"/>
              </a:rPr>
              <a:t> dan </a:t>
            </a:r>
            <a:r>
              <a:rPr lang="en-ID" b="0" i="0" dirty="0" err="1">
                <a:solidFill>
                  <a:srgbClr val="000000"/>
                </a:solidFill>
                <a:effectLst/>
                <a:latin typeface="Merriweather"/>
              </a:rPr>
              <a:t>horisontal</a:t>
            </a:r>
            <a:r>
              <a:rPr lang="en-ID" b="0" i="0" dirty="0">
                <a:solidFill>
                  <a:srgbClr val="000000"/>
                </a:solidFill>
                <a:effectLst/>
                <a:latin typeface="Merriweather"/>
              </a:rPr>
              <a:t>. Pada </a:t>
            </a:r>
            <a:r>
              <a:rPr lang="en-ID" b="0" i="0" dirty="0" err="1">
                <a:solidFill>
                  <a:srgbClr val="000000"/>
                </a:solidFill>
                <a:effectLst/>
                <a:latin typeface="Merriweather"/>
              </a:rPr>
              <a:t>kisikisi</a:t>
            </a:r>
            <a:r>
              <a:rPr lang="en-ID" b="0" i="0" dirty="0">
                <a:solidFill>
                  <a:srgbClr val="000000"/>
                </a:solidFill>
                <a:effectLst/>
                <a:latin typeface="Merriweather"/>
              </a:rPr>
              <a:t> </a:t>
            </a:r>
            <a:r>
              <a:rPr lang="en-ID" b="0" i="0" dirty="0" err="1">
                <a:solidFill>
                  <a:srgbClr val="000000"/>
                </a:solidFill>
                <a:effectLst/>
                <a:latin typeface="Merriweather"/>
              </a:rPr>
              <a:t>kanan</a:t>
            </a:r>
            <a:r>
              <a:rPr lang="en-ID" b="0" i="0" dirty="0">
                <a:solidFill>
                  <a:srgbClr val="000000"/>
                </a:solidFill>
                <a:effectLst/>
                <a:latin typeface="Merriweather"/>
              </a:rPr>
              <a:t> </a:t>
            </a:r>
            <a:r>
              <a:rPr lang="en-ID" b="0" i="0" dirty="0" err="1">
                <a:solidFill>
                  <a:srgbClr val="000000"/>
                </a:solidFill>
                <a:effectLst/>
                <a:latin typeface="Merriweather"/>
              </a:rPr>
              <a:t>seakan-akan</a:t>
            </a:r>
            <a:r>
              <a:rPr lang="en-ID" b="0" i="0" dirty="0">
                <a:solidFill>
                  <a:srgbClr val="000000"/>
                </a:solidFill>
                <a:effectLst/>
                <a:latin typeface="Merriweather"/>
              </a:rPr>
              <a:t> </a:t>
            </a:r>
            <a:r>
              <a:rPr lang="en-ID" b="0" i="0" dirty="0" err="1">
                <a:solidFill>
                  <a:srgbClr val="000000"/>
                </a:solidFill>
                <a:effectLst/>
                <a:latin typeface="Merriweather"/>
              </a:rPr>
              <a:t>ada</a:t>
            </a:r>
            <a:r>
              <a:rPr lang="en-ID" b="0" i="0" dirty="0">
                <a:solidFill>
                  <a:srgbClr val="000000"/>
                </a:solidFill>
                <a:effectLst/>
                <a:latin typeface="Merriweather"/>
              </a:rPr>
              <a:t> </a:t>
            </a:r>
            <a:r>
              <a:rPr lang="en-ID" b="0" i="0" dirty="0" err="1">
                <a:solidFill>
                  <a:srgbClr val="000000"/>
                </a:solidFill>
                <a:effectLst/>
                <a:latin typeface="Merriweather"/>
              </a:rPr>
              <a:t>titik</a:t>
            </a:r>
            <a:r>
              <a:rPr lang="en-ID" b="0" i="0" dirty="0">
                <a:solidFill>
                  <a:srgbClr val="000000"/>
                </a:solidFill>
                <a:effectLst/>
                <a:latin typeface="Merriweather"/>
              </a:rPr>
              <a:t> </a:t>
            </a:r>
            <a:r>
              <a:rPr lang="en-ID" b="0" i="0" dirty="0" err="1">
                <a:solidFill>
                  <a:srgbClr val="000000"/>
                </a:solidFill>
                <a:effectLst/>
                <a:latin typeface="Merriweather"/>
              </a:rPr>
              <a:t>hitam</a:t>
            </a:r>
            <a:r>
              <a:rPr lang="en-ID" b="0" i="0" dirty="0">
                <a:solidFill>
                  <a:srgbClr val="000000"/>
                </a:solidFill>
                <a:effectLst/>
                <a:latin typeface="Merriweather"/>
              </a:rPr>
              <a:t> pada </a:t>
            </a:r>
            <a:r>
              <a:rPr lang="en-ID" b="0" i="0" dirty="0" err="1">
                <a:solidFill>
                  <a:srgbClr val="000000"/>
                </a:solidFill>
                <a:effectLst/>
                <a:latin typeface="Merriweather"/>
              </a:rPr>
              <a:t>perpotongan</a:t>
            </a:r>
            <a:r>
              <a:rPr lang="en-ID" b="0" i="0" dirty="0">
                <a:solidFill>
                  <a:srgbClr val="000000"/>
                </a:solidFill>
                <a:effectLst/>
                <a:latin typeface="Merriweather"/>
              </a:rPr>
              <a:t> </a:t>
            </a:r>
            <a:r>
              <a:rPr lang="en-ID" b="0" i="0" dirty="0" err="1">
                <a:solidFill>
                  <a:srgbClr val="000000"/>
                </a:solidFill>
                <a:effectLst/>
                <a:latin typeface="Merriweather"/>
              </a:rPr>
              <a:t>antara</a:t>
            </a:r>
            <a:r>
              <a:rPr lang="en-ID" b="0" i="0" dirty="0">
                <a:solidFill>
                  <a:srgbClr val="000000"/>
                </a:solidFill>
                <a:effectLst/>
                <a:latin typeface="Merriweather"/>
              </a:rPr>
              <a:t> garis </a:t>
            </a:r>
            <a:r>
              <a:rPr lang="en-ID" b="0" i="0" dirty="0" err="1">
                <a:solidFill>
                  <a:srgbClr val="000000"/>
                </a:solidFill>
                <a:effectLst/>
                <a:latin typeface="Merriweather"/>
              </a:rPr>
              <a:t>vertikal</a:t>
            </a:r>
            <a:r>
              <a:rPr lang="en-ID" b="0" i="0" dirty="0">
                <a:solidFill>
                  <a:srgbClr val="000000"/>
                </a:solidFill>
                <a:effectLst/>
                <a:latin typeface="Merriweather"/>
              </a:rPr>
              <a:t> dan </a:t>
            </a:r>
            <a:r>
              <a:rPr lang="en-ID" b="0" i="0" dirty="0" err="1">
                <a:solidFill>
                  <a:srgbClr val="000000"/>
                </a:solidFill>
                <a:effectLst/>
                <a:latin typeface="Merriweather"/>
              </a:rPr>
              <a:t>horisontal</a:t>
            </a:r>
            <a:r>
              <a:rPr lang="en-ID" b="0" i="0" dirty="0">
                <a:solidFill>
                  <a:srgbClr val="000000"/>
                </a:solidFill>
                <a:effectLst/>
                <a:latin typeface="Merriweather"/>
              </a:rPr>
              <a:t>. </a:t>
            </a:r>
            <a:r>
              <a:rPr lang="en-ID" b="0" i="0" dirty="0" err="1">
                <a:solidFill>
                  <a:srgbClr val="000000"/>
                </a:solidFill>
                <a:effectLst/>
                <a:latin typeface="Merriweather"/>
              </a:rPr>
              <a:t>Tetapi</a:t>
            </a:r>
            <a:r>
              <a:rPr lang="en-ID" b="0" i="0" dirty="0">
                <a:solidFill>
                  <a:srgbClr val="000000"/>
                </a:solidFill>
                <a:effectLst/>
                <a:latin typeface="Merriweather"/>
              </a:rPr>
              <a:t> </a:t>
            </a:r>
            <a:r>
              <a:rPr lang="en-ID" b="0" i="0" dirty="0" err="1">
                <a:solidFill>
                  <a:srgbClr val="000000"/>
                </a:solidFill>
                <a:effectLst/>
                <a:latin typeface="Merriweather"/>
              </a:rPr>
              <a:t>jika</a:t>
            </a:r>
            <a:r>
              <a:rPr lang="en-ID" b="0" i="0" dirty="0">
                <a:solidFill>
                  <a:srgbClr val="000000"/>
                </a:solidFill>
                <a:effectLst/>
                <a:latin typeface="Merriweather"/>
              </a:rPr>
              <a:t> </a:t>
            </a:r>
            <a:r>
              <a:rPr lang="en-ID" b="0" i="0" dirty="0" err="1">
                <a:solidFill>
                  <a:srgbClr val="000000"/>
                </a:solidFill>
                <a:effectLst/>
                <a:latin typeface="Merriweather"/>
              </a:rPr>
              <a:t>mata</a:t>
            </a:r>
            <a:r>
              <a:rPr lang="en-ID" b="0" i="0" dirty="0">
                <a:solidFill>
                  <a:srgbClr val="000000"/>
                </a:solidFill>
                <a:effectLst/>
                <a:latin typeface="Merriweather"/>
              </a:rPr>
              <a:t> </a:t>
            </a:r>
            <a:r>
              <a:rPr lang="en-ID" b="0" i="0" dirty="0" err="1">
                <a:solidFill>
                  <a:srgbClr val="000000"/>
                </a:solidFill>
                <a:effectLst/>
                <a:latin typeface="Merriweather"/>
              </a:rPr>
              <a:t>melihat</a:t>
            </a:r>
            <a:r>
              <a:rPr lang="en-ID" b="0" i="0" dirty="0">
                <a:solidFill>
                  <a:srgbClr val="000000"/>
                </a:solidFill>
                <a:effectLst/>
                <a:latin typeface="Merriweather"/>
              </a:rPr>
              <a:t> </a:t>
            </a:r>
            <a:r>
              <a:rPr lang="en-ID" b="0" i="0" dirty="0" err="1">
                <a:solidFill>
                  <a:srgbClr val="000000"/>
                </a:solidFill>
                <a:effectLst/>
                <a:latin typeface="Merriweather"/>
              </a:rPr>
              <a:t>tepat</a:t>
            </a:r>
            <a:r>
              <a:rPr lang="en-ID" b="0" i="0" dirty="0">
                <a:solidFill>
                  <a:srgbClr val="000000"/>
                </a:solidFill>
                <a:effectLst/>
                <a:latin typeface="Merriweather"/>
              </a:rPr>
              <a:t> pada </a:t>
            </a:r>
            <a:r>
              <a:rPr lang="en-ID" b="0" i="0" dirty="0" err="1">
                <a:solidFill>
                  <a:srgbClr val="000000"/>
                </a:solidFill>
                <a:effectLst/>
                <a:latin typeface="Merriweather"/>
              </a:rPr>
              <a:t>titik</a:t>
            </a:r>
            <a:r>
              <a:rPr lang="en-ID" b="0" i="0" dirty="0">
                <a:solidFill>
                  <a:srgbClr val="000000"/>
                </a:solidFill>
                <a:effectLst/>
                <a:latin typeface="Merriweather"/>
              </a:rPr>
              <a:t> </a:t>
            </a:r>
            <a:r>
              <a:rPr lang="en-ID" b="0" i="0" dirty="0" err="1">
                <a:solidFill>
                  <a:srgbClr val="000000"/>
                </a:solidFill>
                <a:effectLst/>
                <a:latin typeface="Merriweather"/>
              </a:rPr>
              <a:t>perpotongan</a:t>
            </a:r>
            <a:r>
              <a:rPr lang="en-ID" b="0" i="0" dirty="0">
                <a:solidFill>
                  <a:srgbClr val="000000"/>
                </a:solidFill>
                <a:effectLst/>
                <a:latin typeface="Merriweather"/>
              </a:rPr>
              <a:t> </a:t>
            </a:r>
            <a:r>
              <a:rPr lang="en-ID" b="0" i="0" dirty="0" err="1">
                <a:solidFill>
                  <a:srgbClr val="000000"/>
                </a:solidFill>
                <a:effectLst/>
                <a:latin typeface="Merriweather"/>
              </a:rPr>
              <a:t>itu</a:t>
            </a:r>
            <a:r>
              <a:rPr lang="en-ID" b="0" i="0" dirty="0">
                <a:solidFill>
                  <a:srgbClr val="000000"/>
                </a:solidFill>
                <a:effectLst/>
                <a:latin typeface="Merriweather"/>
              </a:rPr>
              <a:t>, </a:t>
            </a:r>
            <a:r>
              <a:rPr lang="en-ID" b="0" i="0" dirty="0" err="1">
                <a:solidFill>
                  <a:srgbClr val="000000"/>
                </a:solidFill>
                <a:effectLst/>
                <a:latin typeface="Merriweather"/>
              </a:rPr>
              <a:t>titik</a:t>
            </a:r>
            <a:r>
              <a:rPr lang="en-ID" b="0" i="0" dirty="0">
                <a:solidFill>
                  <a:srgbClr val="000000"/>
                </a:solidFill>
                <a:effectLst/>
                <a:latin typeface="Merriweather"/>
              </a:rPr>
              <a:t> </a:t>
            </a:r>
            <a:r>
              <a:rPr lang="en-ID" b="0" i="0" dirty="0" err="1">
                <a:solidFill>
                  <a:srgbClr val="000000"/>
                </a:solidFill>
                <a:effectLst/>
                <a:latin typeface="Merriweather"/>
              </a:rPr>
              <a:t>putih</a:t>
            </a:r>
            <a:r>
              <a:rPr lang="en-ID" b="0" i="0" dirty="0">
                <a:solidFill>
                  <a:srgbClr val="000000"/>
                </a:solidFill>
                <a:effectLst/>
                <a:latin typeface="Merriweather"/>
              </a:rPr>
              <a:t>/</a:t>
            </a:r>
            <a:r>
              <a:rPr lang="en-ID" b="0" i="0" dirty="0" err="1">
                <a:solidFill>
                  <a:srgbClr val="000000"/>
                </a:solidFill>
                <a:effectLst/>
                <a:latin typeface="Merriweather"/>
              </a:rPr>
              <a:t>hitam</a:t>
            </a:r>
            <a:r>
              <a:rPr lang="en-ID" b="0" i="0" dirty="0">
                <a:solidFill>
                  <a:srgbClr val="000000"/>
                </a:solidFill>
                <a:effectLst/>
                <a:latin typeface="Merriweather"/>
              </a:rPr>
              <a:t> </a:t>
            </a:r>
            <a:r>
              <a:rPr lang="en-ID" b="0" i="0" dirty="0" err="1">
                <a:solidFill>
                  <a:srgbClr val="000000"/>
                </a:solidFill>
                <a:effectLst/>
                <a:latin typeface="Merriweather"/>
              </a:rPr>
              <a:t>akan</a:t>
            </a:r>
            <a:r>
              <a:rPr lang="en-ID" b="0" i="0" dirty="0">
                <a:solidFill>
                  <a:srgbClr val="000000"/>
                </a:solidFill>
                <a:effectLst/>
                <a:latin typeface="Merriweather"/>
              </a:rPr>
              <a:t> </a:t>
            </a:r>
            <a:r>
              <a:rPr lang="en-ID" b="0" i="0" dirty="0" err="1">
                <a:solidFill>
                  <a:srgbClr val="000000"/>
                </a:solidFill>
                <a:effectLst/>
                <a:latin typeface="Merriweather"/>
              </a:rPr>
              <a:t>lenyap</a:t>
            </a:r>
            <a:r>
              <a:rPr lang="en-ID" b="0" i="0" dirty="0">
                <a:solidFill>
                  <a:srgbClr val="000000"/>
                </a:solidFill>
                <a:effectLst/>
                <a:latin typeface="Merriweather"/>
              </a:rPr>
              <a:t>. </a:t>
            </a:r>
            <a:r>
              <a:rPr lang="en-ID" b="0" i="0" dirty="0" err="1">
                <a:solidFill>
                  <a:srgbClr val="000000"/>
                </a:solidFill>
                <a:effectLst/>
                <a:latin typeface="Merriweather"/>
              </a:rPr>
              <a:t>Dengan</a:t>
            </a:r>
            <a:r>
              <a:rPr lang="en-ID" b="0" i="0" dirty="0">
                <a:solidFill>
                  <a:srgbClr val="000000"/>
                </a:solidFill>
                <a:effectLst/>
                <a:latin typeface="Merriweather"/>
              </a:rPr>
              <a:t> </a:t>
            </a:r>
            <a:r>
              <a:rPr lang="en-ID" b="0" i="0" dirty="0" err="1">
                <a:solidFill>
                  <a:srgbClr val="000000"/>
                </a:solidFill>
                <a:effectLst/>
                <a:latin typeface="Merriweather"/>
              </a:rPr>
              <a:t>adanya</a:t>
            </a:r>
            <a:r>
              <a:rPr lang="en-ID" b="0" i="0" dirty="0">
                <a:solidFill>
                  <a:srgbClr val="000000"/>
                </a:solidFill>
                <a:effectLst/>
                <a:latin typeface="Merriweather"/>
              </a:rPr>
              <a:t> </a:t>
            </a:r>
            <a:r>
              <a:rPr lang="en-ID" b="0" i="0" dirty="0" err="1">
                <a:solidFill>
                  <a:srgbClr val="000000"/>
                </a:solidFill>
                <a:effectLst/>
                <a:latin typeface="Merriweather"/>
              </a:rPr>
              <a:t>kenyataan</a:t>
            </a:r>
            <a:r>
              <a:rPr lang="en-ID" b="0" i="0" dirty="0">
                <a:solidFill>
                  <a:srgbClr val="000000"/>
                </a:solidFill>
                <a:effectLst/>
                <a:latin typeface="Merriweather"/>
              </a:rPr>
              <a:t> </a:t>
            </a:r>
            <a:r>
              <a:rPr lang="en-ID" b="0" i="0" dirty="0" err="1">
                <a:solidFill>
                  <a:srgbClr val="000000"/>
                </a:solidFill>
                <a:effectLst/>
                <a:latin typeface="Merriweather"/>
              </a:rPr>
              <a:t>ini</a:t>
            </a:r>
            <a:r>
              <a:rPr lang="en-ID" b="0" i="0" dirty="0">
                <a:solidFill>
                  <a:srgbClr val="000000"/>
                </a:solidFill>
                <a:effectLst/>
                <a:latin typeface="Merriweather"/>
              </a:rPr>
              <a:t>, </a:t>
            </a:r>
            <a:r>
              <a:rPr lang="en-ID" b="0" i="0" dirty="0" err="1">
                <a:solidFill>
                  <a:srgbClr val="000000"/>
                </a:solidFill>
                <a:effectLst/>
                <a:latin typeface="Merriweather"/>
              </a:rPr>
              <a:t>perancang</a:t>
            </a:r>
            <a:r>
              <a:rPr lang="en-ID" b="0" i="0" dirty="0">
                <a:solidFill>
                  <a:srgbClr val="000000"/>
                </a:solidFill>
                <a:effectLst/>
                <a:latin typeface="Merriweather"/>
              </a:rPr>
              <a:t> </a:t>
            </a:r>
            <a:r>
              <a:rPr lang="en-ID" b="0" i="0" dirty="0" err="1">
                <a:solidFill>
                  <a:srgbClr val="000000"/>
                </a:solidFill>
                <a:effectLst/>
                <a:latin typeface="Merriweather"/>
              </a:rPr>
              <a:t>harus</a:t>
            </a:r>
            <a:r>
              <a:rPr lang="en-ID" b="0" i="0" dirty="0">
                <a:solidFill>
                  <a:srgbClr val="000000"/>
                </a:solidFill>
                <a:effectLst/>
                <a:latin typeface="Merriweather"/>
              </a:rPr>
              <a:t> </a:t>
            </a:r>
            <a:r>
              <a:rPr lang="en-ID" b="0" i="0" dirty="0" err="1">
                <a:solidFill>
                  <a:srgbClr val="000000"/>
                </a:solidFill>
                <a:effectLst/>
                <a:latin typeface="Merriweather"/>
              </a:rPr>
              <a:t>benar</a:t>
            </a:r>
            <a:r>
              <a:rPr lang="en-ID" b="0" i="0" dirty="0">
                <a:solidFill>
                  <a:srgbClr val="000000"/>
                </a:solidFill>
                <a:effectLst/>
                <a:latin typeface="Merriweather"/>
              </a:rPr>
              <a:t>- </a:t>
            </a:r>
            <a:r>
              <a:rPr lang="en-ID" b="0" i="0" dirty="0" err="1">
                <a:solidFill>
                  <a:srgbClr val="000000"/>
                </a:solidFill>
                <a:effectLst/>
                <a:latin typeface="Merriweather"/>
              </a:rPr>
              <a:t>benar</a:t>
            </a:r>
            <a:r>
              <a:rPr lang="en-ID" b="0" i="0" dirty="0">
                <a:solidFill>
                  <a:srgbClr val="000000"/>
                </a:solidFill>
                <a:effectLst/>
                <a:latin typeface="Merriweather"/>
              </a:rPr>
              <a:t> </a:t>
            </a:r>
            <a:r>
              <a:rPr lang="en-ID" b="0" i="0" dirty="0" err="1">
                <a:solidFill>
                  <a:srgbClr val="000000"/>
                </a:solidFill>
                <a:effectLst/>
                <a:latin typeface="Merriweather"/>
              </a:rPr>
              <a:t>memperhatikan</a:t>
            </a:r>
            <a:r>
              <a:rPr lang="en-ID" b="0" i="0" dirty="0">
                <a:solidFill>
                  <a:srgbClr val="000000"/>
                </a:solidFill>
                <a:effectLst/>
                <a:latin typeface="Merriweather"/>
              </a:rPr>
              <a:t> </a:t>
            </a:r>
            <a:r>
              <a:rPr lang="en-ID" b="0" i="0" dirty="0" err="1">
                <a:solidFill>
                  <a:srgbClr val="000000"/>
                </a:solidFill>
                <a:effectLst/>
                <a:latin typeface="Merriweather"/>
              </a:rPr>
              <a:t>efek</a:t>
            </a:r>
            <a:r>
              <a:rPr lang="en-ID" b="0" i="0" dirty="0">
                <a:solidFill>
                  <a:srgbClr val="000000"/>
                </a:solidFill>
                <a:effectLst/>
                <a:latin typeface="Merriweather"/>
              </a:rPr>
              <a:t> yang </a:t>
            </a:r>
            <a:r>
              <a:rPr lang="en-ID" b="0" i="0" dirty="0" err="1">
                <a:solidFill>
                  <a:srgbClr val="000000"/>
                </a:solidFill>
                <a:effectLst/>
                <a:latin typeface="Merriweather"/>
              </a:rPr>
              <a:t>muncul</a:t>
            </a:r>
            <a:r>
              <a:rPr lang="en-ID" b="0" i="0" dirty="0">
                <a:solidFill>
                  <a:srgbClr val="000000"/>
                </a:solidFill>
                <a:effectLst/>
                <a:latin typeface="Merriweather"/>
              </a:rPr>
              <a:t> pada </a:t>
            </a:r>
            <a:r>
              <a:rPr lang="en-ID" b="0" i="0" dirty="0" err="1">
                <a:solidFill>
                  <a:srgbClr val="000000"/>
                </a:solidFill>
                <a:effectLst/>
                <a:latin typeface="Merriweather"/>
              </a:rPr>
              <a:t>layar</a:t>
            </a:r>
            <a:r>
              <a:rPr lang="en-ID" b="0" i="0" dirty="0">
                <a:solidFill>
                  <a:srgbClr val="000000"/>
                </a:solidFill>
                <a:effectLst/>
                <a:latin typeface="Merriweather"/>
              </a:rPr>
              <a:t> </a:t>
            </a:r>
            <a:r>
              <a:rPr lang="en-ID" b="0" i="0" dirty="0" err="1">
                <a:solidFill>
                  <a:srgbClr val="000000"/>
                </a:solidFill>
                <a:effectLst/>
                <a:latin typeface="Merriweather"/>
              </a:rPr>
              <a:t>tampilan</a:t>
            </a:r>
            <a:r>
              <a:rPr lang="en-ID" b="0" i="0" dirty="0">
                <a:solidFill>
                  <a:srgbClr val="000000"/>
                </a:solidFill>
                <a:effectLst/>
                <a:latin typeface="Merriweather"/>
              </a:rPr>
              <a:t>.</a:t>
            </a:r>
            <a:endParaRPr lang="en-ID" dirty="0"/>
          </a:p>
        </p:txBody>
      </p:sp>
      <p:sp>
        <p:nvSpPr>
          <p:cNvPr id="4" name="Slide Number Placeholder 3"/>
          <p:cNvSpPr>
            <a:spLocks noGrp="1"/>
          </p:cNvSpPr>
          <p:nvPr>
            <p:ph type="sldNum" sz="quarter" idx="5"/>
          </p:nvPr>
        </p:nvSpPr>
        <p:spPr/>
        <p:txBody>
          <a:bodyPr/>
          <a:lstStyle/>
          <a:p>
            <a:fld id="{53D78A92-0141-4330-8F3E-FAADFAC23844}" type="slidenum">
              <a:rPr lang="ru-RU" smtClean="0"/>
              <a:t>24</a:t>
            </a:fld>
            <a:endParaRPr lang="ru-RU" dirty="0"/>
          </a:p>
        </p:txBody>
      </p:sp>
    </p:spTree>
    <p:extLst>
      <p:ext uri="{BB962C8B-B14F-4D97-AF65-F5344CB8AC3E}">
        <p14:creationId xmlns:p14="http://schemas.microsoft.com/office/powerpoint/2010/main" val="86312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0" i="0" dirty="0">
                <a:solidFill>
                  <a:srgbClr val="3A3A3A"/>
                </a:solidFill>
                <a:effectLst/>
                <a:latin typeface="rubik"/>
              </a:rPr>
              <a:t>The Scintillating grid illusion</a:t>
            </a:r>
          </a:p>
          <a:p>
            <a:r>
              <a:rPr lang="en-US" b="0" i="0" dirty="0">
                <a:solidFill>
                  <a:srgbClr val="3A3A3A"/>
                </a:solidFill>
                <a:effectLst/>
                <a:latin typeface="rubik"/>
              </a:rPr>
              <a:t>The </a:t>
            </a:r>
            <a:r>
              <a:rPr lang="en-US" b="1" i="0" dirty="0">
                <a:solidFill>
                  <a:srgbClr val="3A3A3A"/>
                </a:solidFill>
                <a:effectLst/>
                <a:latin typeface="rubik"/>
              </a:rPr>
              <a:t>Scintillating grid illusion</a:t>
            </a:r>
            <a:r>
              <a:rPr lang="en-US" b="0" i="0" dirty="0">
                <a:solidFill>
                  <a:srgbClr val="3A3A3A"/>
                </a:solidFill>
                <a:effectLst/>
                <a:latin typeface="rubik"/>
              </a:rPr>
              <a:t> is an </a:t>
            </a:r>
            <a:r>
              <a:rPr lang="en-US" b="0" i="0" u="none" strike="noStrike" dirty="0">
                <a:effectLst/>
                <a:latin typeface="rubik"/>
                <a:hlinkClick r:id="rId3" tooltip="Optical illusion"/>
              </a:rPr>
              <a:t>optical illusion</a:t>
            </a:r>
            <a:r>
              <a:rPr lang="en-US" b="0" i="0" dirty="0">
                <a:solidFill>
                  <a:srgbClr val="3A3A3A"/>
                </a:solidFill>
                <a:effectLst/>
                <a:latin typeface="rubik"/>
              </a:rPr>
              <a:t> when dots seem to appear and disappear at the intersections of two lines crossing each other vertically and diagonally. When a person keeps his or her </a:t>
            </a:r>
            <a:r>
              <a:rPr lang="en-US" b="0" i="0" u="none" strike="noStrike" dirty="0">
                <a:effectLst/>
                <a:latin typeface="rubik"/>
                <a:hlinkClick r:id="rId4" tooltip="Eyes"/>
              </a:rPr>
              <a:t>eyes</a:t>
            </a:r>
            <a:r>
              <a:rPr lang="en-US" b="0" i="0" dirty="0">
                <a:solidFill>
                  <a:srgbClr val="3A3A3A"/>
                </a:solidFill>
                <a:effectLst/>
                <a:latin typeface="rubik"/>
              </a:rPr>
              <a:t> directly on a single intersection, the dot does not appear. A variation of the Scintillating illusion is the Hermann grid illusion (see section below). In the picture on the right, a person should see white dots turn black and then turning white again very fast.</a:t>
            </a:r>
            <a:endParaRPr lang="en-ID" dirty="0"/>
          </a:p>
        </p:txBody>
      </p:sp>
      <p:sp>
        <p:nvSpPr>
          <p:cNvPr id="4" name="Slide Number Placeholder 3"/>
          <p:cNvSpPr>
            <a:spLocks noGrp="1"/>
          </p:cNvSpPr>
          <p:nvPr>
            <p:ph type="sldNum" sz="quarter" idx="5"/>
          </p:nvPr>
        </p:nvSpPr>
        <p:spPr/>
        <p:txBody>
          <a:bodyPr/>
          <a:lstStyle/>
          <a:p>
            <a:fld id="{53D78A92-0141-4330-8F3E-FAADFAC23844}" type="slidenum">
              <a:rPr lang="ru-RU" smtClean="0"/>
              <a:t>26</a:t>
            </a:fld>
            <a:endParaRPr lang="ru-RU" dirty="0"/>
          </a:p>
        </p:txBody>
      </p:sp>
    </p:spTree>
    <p:extLst>
      <p:ext uri="{BB962C8B-B14F-4D97-AF65-F5344CB8AC3E}">
        <p14:creationId xmlns:p14="http://schemas.microsoft.com/office/powerpoint/2010/main" val="2005377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https://uxdesign.cc/how-to-develop-an-eye-for-design-c5a4c64bb26c</a:t>
            </a:r>
          </a:p>
          <a:p>
            <a:r>
              <a:rPr lang="en-ID" dirty="0"/>
              <a:t>https://ichi.pro/id/mengembangkan-mata-untuk-desain-169494169048032</a:t>
            </a:r>
          </a:p>
          <a:p>
            <a:endParaRPr lang="en-ID" dirty="0"/>
          </a:p>
        </p:txBody>
      </p:sp>
      <p:sp>
        <p:nvSpPr>
          <p:cNvPr id="4" name="Slide Number Placeholder 3"/>
          <p:cNvSpPr>
            <a:spLocks noGrp="1"/>
          </p:cNvSpPr>
          <p:nvPr>
            <p:ph type="sldNum" sz="quarter" idx="5"/>
          </p:nvPr>
        </p:nvSpPr>
        <p:spPr/>
        <p:txBody>
          <a:bodyPr/>
          <a:lstStyle/>
          <a:p>
            <a:fld id="{53D78A92-0141-4330-8F3E-FAADFAC23844}" type="slidenum">
              <a:rPr lang="ru-RU" smtClean="0"/>
              <a:t>39</a:t>
            </a:fld>
            <a:endParaRPr lang="ru-RU" dirty="0"/>
          </a:p>
        </p:txBody>
      </p:sp>
    </p:spTree>
    <p:extLst>
      <p:ext uri="{BB962C8B-B14F-4D97-AF65-F5344CB8AC3E}">
        <p14:creationId xmlns:p14="http://schemas.microsoft.com/office/powerpoint/2010/main" val="4206142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en-US"/>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TEAM TEACHING JTI POLINEMA</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pic>
        <p:nvPicPr>
          <p:cNvPr id="3" name="Picture 2" descr="Logo&#10;&#10;Description automatically generated">
            <a:extLst>
              <a:ext uri="{FF2B5EF4-FFF2-40B4-BE49-F238E27FC236}">
                <a16:creationId xmlns:a16="http://schemas.microsoft.com/office/drawing/2014/main" id="{7CE10477-38E8-4D75-B4D9-B7D905F0B01D}"/>
              </a:ext>
            </a:extLst>
          </p:cNvPr>
          <p:cNvPicPr>
            <a:picLocks noChangeAspect="1"/>
          </p:cNvPicPr>
          <p:nvPr userDrawn="1"/>
        </p:nvPicPr>
        <p:blipFill>
          <a:blip r:embed="rId2"/>
          <a:stretch>
            <a:fillRect/>
          </a:stretch>
        </p:blipFill>
        <p:spPr>
          <a:xfrm>
            <a:off x="165340" y="161562"/>
            <a:ext cx="500332" cy="500332"/>
          </a:xfrm>
          <a:prstGeom prst="rect">
            <a:avLst/>
          </a:prstGeom>
        </p:spPr>
      </p:pic>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a:t>TEAM TEACHING JTI POLINEMA</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A0D6CA-7AA6-4E82-92E4-1A1955B7B83F}"/>
              </a:ext>
            </a:extLst>
          </p:cNvPr>
          <p:cNvSpPr>
            <a:spLocks noGrp="1"/>
          </p:cNvSpPr>
          <p:nvPr>
            <p:ph type="dt" sz="half" idx="10"/>
          </p:nvPr>
        </p:nvSpPr>
        <p:spPr/>
        <p:txBody>
          <a:bodyPr/>
          <a:lstStyle/>
          <a:p>
            <a:r>
              <a:rPr lang="en-US"/>
              <a:t>MM.DD.20XX</a:t>
            </a:r>
            <a:endParaRPr lang="ru-RU" dirty="0"/>
          </a:p>
        </p:txBody>
      </p:sp>
      <p:sp>
        <p:nvSpPr>
          <p:cNvPr id="3" name="Slide Number Placeholder 2">
            <a:extLst>
              <a:ext uri="{FF2B5EF4-FFF2-40B4-BE49-F238E27FC236}">
                <a16:creationId xmlns:a16="http://schemas.microsoft.com/office/drawing/2014/main" id="{7CD90A25-DF8F-4D14-8B86-F6077BC841F1}"/>
              </a:ext>
            </a:extLst>
          </p:cNvPr>
          <p:cNvSpPr>
            <a:spLocks noGrp="1"/>
          </p:cNvSpPr>
          <p:nvPr>
            <p:ph type="sldNum" sz="quarter" idx="11"/>
          </p:nvPr>
        </p:nvSpPr>
        <p:spPr/>
        <p:txBody>
          <a:bodyPr/>
          <a:lstStyle/>
          <a:p>
            <a:fld id="{D495E168-DA5E-4888-8D8A-92B118324C14}" type="slidenum">
              <a:rPr lang="ru-RU" smtClean="0"/>
              <a:pPr/>
              <a:t>‹#›</a:t>
            </a:fld>
            <a:endParaRPr lang="ru-RU" dirty="0"/>
          </a:p>
        </p:txBody>
      </p:sp>
      <p:sp>
        <p:nvSpPr>
          <p:cNvPr id="4" name="Footer Placeholder 3">
            <a:extLst>
              <a:ext uri="{FF2B5EF4-FFF2-40B4-BE49-F238E27FC236}">
                <a16:creationId xmlns:a16="http://schemas.microsoft.com/office/drawing/2014/main" id="{88AAF3C7-9469-4F69-BB0A-1DA43E5E1FCE}"/>
              </a:ext>
            </a:extLst>
          </p:cNvPr>
          <p:cNvSpPr>
            <a:spLocks noGrp="1"/>
          </p:cNvSpPr>
          <p:nvPr>
            <p:ph type="ftr" sz="quarter" idx="12"/>
          </p:nvPr>
        </p:nvSpPr>
        <p:spPr/>
        <p:txBody>
          <a:bodyPr/>
          <a:lstStyle/>
          <a:p>
            <a:r>
              <a:rPr lang="en-US"/>
              <a:t>TEAM TEACHING JTI POLINEMA</a:t>
            </a:r>
            <a:endParaRPr lang="ru-RU" dirty="0"/>
          </a:p>
        </p:txBody>
      </p:sp>
    </p:spTree>
    <p:extLst>
      <p:ext uri="{BB962C8B-B14F-4D97-AF65-F5344CB8AC3E}">
        <p14:creationId xmlns:p14="http://schemas.microsoft.com/office/powerpoint/2010/main" val="3669783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F5FA2F0A-F2D0-467B-B15F-59B6C939866A}"/>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3461DF12-34A3-453B-9CF3-F48EE4395AE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0DDD16F-9CB3-4EC1-82C6-2F2F40BE09B7}"/>
              </a:ext>
            </a:extLst>
          </p:cNvPr>
          <p:cNvSpPr>
            <a:spLocks noGrp="1"/>
          </p:cNvSpPr>
          <p:nvPr>
            <p:ph type="sldNum" sz="quarter" idx="12"/>
          </p:nvPr>
        </p:nvSpPr>
        <p:spPr/>
        <p:txBody>
          <a:bodyPr/>
          <a:lstStyle>
            <a:lvl1pPr>
              <a:defRPr/>
            </a:lvl1pPr>
          </a:lstStyle>
          <a:p>
            <a:fld id="{DD3436C5-BF03-4455-94B3-7A419501C29C}" type="slidenum">
              <a:rPr lang="en-US" altLang="en-US"/>
              <a:pPr/>
              <a:t>‹#›</a:t>
            </a:fld>
            <a:endParaRPr lang="en-US" altLang="en-US"/>
          </a:p>
        </p:txBody>
      </p:sp>
    </p:spTree>
    <p:extLst>
      <p:ext uri="{BB962C8B-B14F-4D97-AF65-F5344CB8AC3E}">
        <p14:creationId xmlns:p14="http://schemas.microsoft.com/office/powerpoint/2010/main" val="3910987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en-US"/>
              <a:t>MM.DD.20XX</a:t>
            </a:r>
            <a:endParaRPr lang="ru-RU" dirty="0"/>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a:t>TEAM TEACHING JTI POLINEMA</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a:t>TEAM TEACHING JTI POLINEMA</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MM.DD.20XX</a:t>
            </a:r>
            <a:endParaRPr lang="ru-RU" dirty="0"/>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a:t>TEAM TEACHING JTI POLINEMA</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 id="2147483675" r:id="rId20"/>
    <p:sldLayoutId id="2147483676" r:id="rId21"/>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pxhere.com/en/photo/829803" TargetMode="External"/><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1.bin"/><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www.techfor.id/7-karakteristik-penting-untuk-membuat-desain-ui-yang-baik/"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2.bin"/><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2.wmf"/></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4.xml"/><Relationship Id="rId7" Type="http://schemas.openxmlformats.org/officeDocument/2006/relationships/image" Target="../media/image2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0.xml"/><Relationship Id="rId5" Type="http://schemas.openxmlformats.org/officeDocument/2006/relationships/tags" Target="../tags/tag6.xml"/><Relationship Id="rId4" Type="http://schemas.openxmlformats.org/officeDocument/2006/relationships/tags" Target="../tags/tag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26.gif"/></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oleObject" Target="../embeddings/oleObject4.bin"/><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9.xml"/><Relationship Id="rId7" Type="http://schemas.openxmlformats.org/officeDocument/2006/relationships/image" Target="../media/image23.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20.xml"/><Relationship Id="rId5" Type="http://schemas.openxmlformats.org/officeDocument/2006/relationships/tags" Target="../tags/tag11.xml"/><Relationship Id="rId4" Type="http://schemas.openxmlformats.org/officeDocument/2006/relationships/tags" Target="../tags/tag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p:txBody>
          <a:bodyPr/>
          <a:lstStyle/>
          <a:p>
            <a:r>
              <a:rPr lang="en-US" sz="5400" dirty="0"/>
              <a:t>DESAIN ANTARMUKA</a:t>
            </a:r>
            <a:endParaRPr lang="ru-RU" sz="5400"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p:txBody>
          <a:bodyPr/>
          <a:lstStyle/>
          <a:p>
            <a:r>
              <a:rPr lang="en-US" dirty="0"/>
              <a:t>FAKTOR MANUSIA</a:t>
            </a:r>
            <a:endParaRPr lang="ru-RU" dirty="0"/>
          </a:p>
        </p:txBody>
      </p:sp>
      <p:sp>
        <p:nvSpPr>
          <p:cNvPr id="3" name="Text Placeholder 2">
            <a:extLst>
              <a:ext uri="{FF2B5EF4-FFF2-40B4-BE49-F238E27FC236}">
                <a16:creationId xmlns:a16="http://schemas.microsoft.com/office/drawing/2014/main" id="{5ECCBAE3-CEA3-4EE0-83F6-41CFC54D2B4A}"/>
              </a:ext>
            </a:extLst>
          </p:cNvPr>
          <p:cNvSpPr>
            <a:spLocks noGrp="1"/>
          </p:cNvSpPr>
          <p:nvPr>
            <p:ph type="body" sz="quarter" idx="20"/>
          </p:nvPr>
        </p:nvSpPr>
        <p:spPr/>
        <p:txBody>
          <a:bodyPr/>
          <a:lstStyle/>
          <a:p>
            <a:r>
              <a:rPr lang="en-US" dirty="0" err="1"/>
              <a:t>Pertemuan</a:t>
            </a:r>
            <a:r>
              <a:rPr lang="en-US" dirty="0"/>
              <a:t> </a:t>
            </a:r>
            <a:r>
              <a:rPr lang="en-US" dirty="0" err="1"/>
              <a:t>Minggu</a:t>
            </a:r>
            <a:r>
              <a:rPr lang="en-US" dirty="0"/>
              <a:t> 2</a:t>
            </a:r>
          </a:p>
        </p:txBody>
      </p:sp>
      <p:pic>
        <p:nvPicPr>
          <p:cNvPr id="12" name="Picture Placeholder 11">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a:blip r:embed="rId2">
            <a:extLst>
              <a:ext uri="{837473B0-CC2E-450A-ABE3-18F120FF3D39}">
                <a1611:picAttrSrcUrl xmlns:a1611="http://schemas.microsoft.com/office/drawing/2016/11/main" r:id="rId3"/>
              </a:ext>
            </a:extLst>
          </a:blip>
          <a:srcRect l="7499" r="7499"/>
          <a:stretch/>
        </p:blipFill>
        <p:spPr>
          <a:xfrm>
            <a:off x="4614953" y="0"/>
            <a:ext cx="7585924" cy="5949573"/>
          </a:xfrm>
        </p:spPr>
      </p:pic>
      <p:sp>
        <p:nvSpPr>
          <p:cNvPr id="7" name="Text Placeholder 2">
            <a:extLst>
              <a:ext uri="{FF2B5EF4-FFF2-40B4-BE49-F238E27FC236}">
                <a16:creationId xmlns:a16="http://schemas.microsoft.com/office/drawing/2014/main" id="{B7FE2582-C8B5-4141-AB43-6A7A32200F67}"/>
              </a:ext>
            </a:extLst>
          </p:cNvPr>
          <p:cNvSpPr txBox="1">
            <a:spLocks/>
          </p:cNvSpPr>
          <p:nvPr/>
        </p:nvSpPr>
        <p:spPr>
          <a:xfrm>
            <a:off x="786259" y="5571576"/>
            <a:ext cx="9292914" cy="94982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3"/>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i="1" dirty="0">
                <a:solidFill>
                  <a:schemeClr val="tx1"/>
                </a:solidFill>
              </a:rPr>
              <a:t>TEAM TEACHING </a:t>
            </a:r>
          </a:p>
          <a:p>
            <a:pPr>
              <a:lnSpc>
                <a:spcPct val="100000"/>
              </a:lnSpc>
              <a:spcBef>
                <a:spcPts val="0"/>
              </a:spcBef>
            </a:pPr>
            <a:r>
              <a:rPr lang="en-US" sz="1400" i="1" dirty="0">
                <a:solidFill>
                  <a:schemeClr val="tx1"/>
                </a:solidFill>
              </a:rPr>
              <a:t>JURUSAN TEKNOLOGI INFORMASI POLINEMA</a:t>
            </a:r>
            <a:endParaRPr lang="ru-RU" sz="1400" i="1" dirty="0">
              <a:solidFill>
                <a:schemeClr val="tx1"/>
              </a:solidFill>
            </a:endParaRPr>
          </a:p>
        </p:txBody>
      </p:sp>
      <p:pic>
        <p:nvPicPr>
          <p:cNvPr id="5" name="Picture 4" descr="Logo&#10;&#10;Description automatically generated">
            <a:extLst>
              <a:ext uri="{FF2B5EF4-FFF2-40B4-BE49-F238E27FC236}">
                <a16:creationId xmlns:a16="http://schemas.microsoft.com/office/drawing/2014/main" id="{138708C1-7E80-4319-88FB-F8D00ABF1D24}"/>
              </a:ext>
            </a:extLst>
          </p:cNvPr>
          <p:cNvPicPr>
            <a:picLocks noChangeAspect="1"/>
          </p:cNvPicPr>
          <p:nvPr/>
        </p:nvPicPr>
        <p:blipFill>
          <a:blip r:embed="rId4"/>
          <a:stretch>
            <a:fillRect/>
          </a:stretch>
        </p:blipFill>
        <p:spPr>
          <a:xfrm>
            <a:off x="1605233" y="3960860"/>
            <a:ext cx="885418" cy="885418"/>
          </a:xfrm>
          <a:prstGeom prst="rect">
            <a:avLst/>
          </a:prstGeom>
        </p:spPr>
      </p:pic>
    </p:spTree>
    <p:extLst>
      <p:ext uri="{BB962C8B-B14F-4D97-AF65-F5344CB8AC3E}">
        <p14:creationId xmlns:p14="http://schemas.microsoft.com/office/powerpoint/2010/main" val="1650012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797CB41-6FFE-436B-A015-94EEA288F112}"/>
              </a:ext>
            </a:extLst>
          </p:cNvPr>
          <p:cNvSpPr>
            <a:spLocks noGrp="1" noChangeArrowheads="1"/>
          </p:cNvSpPr>
          <p:nvPr>
            <p:ph type="title"/>
          </p:nvPr>
        </p:nvSpPr>
        <p:spPr>
          <a:xfrm>
            <a:off x="970547" y="920355"/>
            <a:ext cx="8229600" cy="487362"/>
          </a:xfrm>
        </p:spPr>
        <p:txBody>
          <a:bodyPr rtlCol="0">
            <a:normAutofit fontScale="90000"/>
          </a:bodyPr>
          <a:lstStyle/>
          <a:p>
            <a:pPr>
              <a:defRPr/>
            </a:pPr>
            <a:r>
              <a:rPr lang="en-US" altLang="en-US" sz="3200" dirty="0">
                <a:solidFill>
                  <a:schemeClr val="tx1"/>
                </a:solidFill>
                <a:ea typeface="ＭＳ Ｐゴシック" charset="-128"/>
              </a:rPr>
              <a:t>IMK dan </a:t>
            </a:r>
            <a:r>
              <a:rPr lang="en-US" altLang="en-US" sz="3200" dirty="0" err="1">
                <a:solidFill>
                  <a:schemeClr val="tx1"/>
                </a:solidFill>
                <a:ea typeface="ＭＳ Ｐゴシック" charset="-128"/>
              </a:rPr>
              <a:t>Otak</a:t>
            </a:r>
            <a:r>
              <a:rPr lang="en-US" altLang="en-US" sz="3200" dirty="0">
                <a:solidFill>
                  <a:schemeClr val="tx1"/>
                </a:solidFill>
                <a:ea typeface="ＭＳ Ｐゴシック" charset="-128"/>
              </a:rPr>
              <a:t> </a:t>
            </a:r>
            <a:r>
              <a:rPr lang="en-US" altLang="en-US" sz="3200" dirty="0" err="1">
                <a:solidFill>
                  <a:schemeClr val="tx1"/>
                </a:solidFill>
                <a:ea typeface="ＭＳ Ｐゴシック" charset="-128"/>
              </a:rPr>
              <a:t>Manusia</a:t>
            </a:r>
            <a:r>
              <a:rPr lang="en-US" altLang="en-US" sz="3200" dirty="0">
                <a:solidFill>
                  <a:schemeClr val="tx1"/>
                </a:solidFill>
                <a:ea typeface="ＭＳ Ｐゴシック" charset="-128"/>
              </a:rPr>
              <a:t> (</a:t>
            </a:r>
            <a:r>
              <a:rPr lang="en-US" altLang="en-US" sz="3200" dirty="0" err="1">
                <a:solidFill>
                  <a:schemeClr val="tx1"/>
                </a:solidFill>
                <a:ea typeface="ＭＳ Ｐゴシック" charset="-128"/>
              </a:rPr>
              <a:t>lanj</a:t>
            </a:r>
            <a:r>
              <a:rPr lang="en-US" altLang="en-US" sz="3200" dirty="0">
                <a:solidFill>
                  <a:schemeClr val="tx1"/>
                </a:solidFill>
                <a:ea typeface="ＭＳ Ｐゴシック" charset="-128"/>
              </a:rPr>
              <a:t>.)</a:t>
            </a:r>
          </a:p>
        </p:txBody>
      </p:sp>
      <p:sp>
        <p:nvSpPr>
          <p:cNvPr id="17410" name="Rectangle 3">
            <a:extLst>
              <a:ext uri="{FF2B5EF4-FFF2-40B4-BE49-F238E27FC236}">
                <a16:creationId xmlns:a16="http://schemas.microsoft.com/office/drawing/2014/main" id="{382E82F5-28DB-449A-AE3F-B77F21015DD6}"/>
              </a:ext>
            </a:extLst>
          </p:cNvPr>
          <p:cNvSpPr>
            <a:spLocks noGrp="1" noChangeArrowheads="1"/>
          </p:cNvSpPr>
          <p:nvPr>
            <p:ph idx="1"/>
          </p:nvPr>
        </p:nvSpPr>
        <p:spPr>
          <a:xfrm>
            <a:off x="749167" y="1672549"/>
            <a:ext cx="11051406" cy="4525963"/>
          </a:xfrm>
        </p:spPr>
        <p:txBody>
          <a:bodyPr/>
          <a:lstStyle/>
          <a:p>
            <a:pPr eaLnBrk="1" hangingPunct="1">
              <a:lnSpc>
                <a:spcPct val="90000"/>
              </a:lnSpc>
              <a:buFontTx/>
              <a:buNone/>
            </a:pPr>
            <a:r>
              <a:rPr lang="en-US" altLang="en-US" dirty="0">
                <a:ea typeface="ＭＳ Ｐゴシック" panose="020B0600070205080204" pitchFamily="34" charset="-128"/>
              </a:rPr>
              <a:t>2. MODEL PROSESOR</a:t>
            </a:r>
          </a:p>
          <a:p>
            <a:pPr lvl="1" eaLnBrk="1" hangingPunct="1">
              <a:lnSpc>
                <a:spcPct val="90000"/>
              </a:lnSpc>
            </a:pPr>
            <a:r>
              <a:rPr lang="en-US" altLang="en-US" dirty="0" err="1">
                <a:ea typeface="ＭＳ Ｐゴシック" panose="020B0600070205080204" pitchFamily="34" charset="-128"/>
              </a:rPr>
              <a:t>Aliran</a:t>
            </a:r>
            <a:r>
              <a:rPr lang="en-US" altLang="en-US" dirty="0">
                <a:ea typeface="ＭＳ Ｐゴシック" panose="020B0600070205080204" pitchFamily="34" charset="-128"/>
              </a:rPr>
              <a:t> proses </a:t>
            </a:r>
            <a:r>
              <a:rPr lang="en-US" altLang="en-US" dirty="0" err="1">
                <a:ea typeface="ＭＳ Ｐゴシック" panose="020B0600070205080204" pitchFamily="34" charset="-128"/>
              </a:rPr>
              <a:t>informasi</a:t>
            </a:r>
            <a:r>
              <a:rPr lang="en-US" altLang="en-US" dirty="0">
                <a:ea typeface="ＭＳ Ｐゴシック" panose="020B0600070205080204" pitchFamily="34" charset="-128"/>
              </a:rPr>
              <a:t> </a:t>
            </a:r>
            <a:r>
              <a:rPr lang="en-US" altLang="en-US" dirty="0" err="1">
                <a:ea typeface="ＭＳ Ｐゴシック" panose="020B0600070205080204" pitchFamily="34" charset="-128"/>
              </a:rPr>
              <a:t>manusia</a:t>
            </a:r>
            <a:r>
              <a:rPr lang="en-US" altLang="en-US" dirty="0">
                <a:ea typeface="ＭＳ Ｐゴシック" panose="020B0600070205080204" pitchFamily="34" charset="-128"/>
              </a:rPr>
              <a:t> </a:t>
            </a:r>
            <a:r>
              <a:rPr lang="en-US" altLang="en-US" dirty="0" err="1">
                <a:ea typeface="ＭＳ Ｐゴシック" panose="020B0600070205080204" pitchFamily="34" charset="-128"/>
              </a:rPr>
              <a:t>dimulai</a:t>
            </a:r>
            <a:r>
              <a:rPr lang="en-US" altLang="en-US" dirty="0">
                <a:ea typeface="ＭＳ Ｐゴシック" panose="020B0600070205080204" pitchFamily="34" charset="-128"/>
              </a:rPr>
              <a:t> </a:t>
            </a:r>
            <a:r>
              <a:rPr lang="en-US" altLang="en-US" dirty="0" err="1">
                <a:ea typeface="ＭＳ Ｐゴシック" panose="020B0600070205080204" pitchFamily="34" charset="-128"/>
              </a:rPr>
              <a:t>dari</a:t>
            </a:r>
            <a:r>
              <a:rPr lang="en-US" altLang="en-US" dirty="0">
                <a:ea typeface="ＭＳ Ｐゴシック" panose="020B0600070205080204" pitchFamily="34" charset="-128"/>
              </a:rPr>
              <a:t> </a:t>
            </a:r>
            <a:r>
              <a:rPr lang="en-US" altLang="en-US" dirty="0" err="1">
                <a:ea typeface="ＭＳ Ｐゴシック" panose="020B0600070205080204" pitchFamily="34" charset="-128"/>
              </a:rPr>
              <a:t>ditangkapnya</a:t>
            </a:r>
            <a:r>
              <a:rPr lang="en-US" altLang="en-US" dirty="0">
                <a:ea typeface="ＭＳ Ｐゴシック" panose="020B0600070205080204" pitchFamily="34" charset="-128"/>
              </a:rPr>
              <a:t> stimulus </a:t>
            </a:r>
            <a:r>
              <a:rPr lang="en-US" altLang="en-US" dirty="0" err="1">
                <a:ea typeface="ＭＳ Ｐゴシック" panose="020B0600070205080204" pitchFamily="34" charset="-128"/>
              </a:rPr>
              <a:t>atau</a:t>
            </a:r>
            <a:r>
              <a:rPr lang="en-US" altLang="en-US" dirty="0">
                <a:ea typeface="ＭＳ Ｐゴシック" panose="020B0600070205080204" pitchFamily="34" charset="-128"/>
              </a:rPr>
              <a:t> </a:t>
            </a:r>
            <a:r>
              <a:rPr lang="en-US" altLang="en-US" dirty="0" err="1">
                <a:ea typeface="ＭＳ Ｐゴシック" panose="020B0600070205080204" pitchFamily="34" charset="-128"/>
              </a:rPr>
              <a:t>rangsangan</a:t>
            </a:r>
            <a:r>
              <a:rPr lang="en-US" altLang="en-US" dirty="0">
                <a:ea typeface="ＭＳ Ｐゴシック" panose="020B0600070205080204" pitchFamily="34" charset="-128"/>
              </a:rPr>
              <a:t> </a:t>
            </a:r>
            <a:r>
              <a:rPr lang="en-US" altLang="en-US" dirty="0" err="1">
                <a:ea typeface="ＭＳ Ｐゴシック" panose="020B0600070205080204" pitchFamily="34" charset="-128"/>
              </a:rPr>
              <a:t>dari</a:t>
            </a:r>
            <a:r>
              <a:rPr lang="en-US" altLang="en-US" dirty="0">
                <a:ea typeface="ＭＳ Ｐゴシック" panose="020B0600070205080204" pitchFamily="34" charset="-128"/>
              </a:rPr>
              <a:t> </a:t>
            </a:r>
            <a:r>
              <a:rPr lang="en-US" altLang="en-US" dirty="0" err="1">
                <a:ea typeface="ＭＳ Ｐゴシック" panose="020B0600070205080204" pitchFamily="34" charset="-128"/>
              </a:rPr>
              <a:t>lingkungan</a:t>
            </a:r>
            <a:r>
              <a:rPr lang="en-US" altLang="en-US" dirty="0">
                <a:ea typeface="ＭＳ Ｐゴシック" panose="020B0600070205080204" pitchFamily="34" charset="-128"/>
              </a:rPr>
              <a:t> </a:t>
            </a:r>
            <a:r>
              <a:rPr lang="en-US" altLang="en-US" dirty="0" err="1">
                <a:ea typeface="ＭＳ Ｐゴシック" panose="020B0600070205080204" pitchFamily="34" charset="-128"/>
              </a:rPr>
              <a:t>sekitar</a:t>
            </a:r>
            <a:r>
              <a:rPr lang="en-US" altLang="en-US" dirty="0">
                <a:ea typeface="ＭＳ Ｐゴシック" panose="020B0600070205080204" pitchFamily="34" charset="-128"/>
              </a:rPr>
              <a:t> oleh </a:t>
            </a:r>
            <a:r>
              <a:rPr lang="en-US" altLang="en-US" dirty="0" err="1">
                <a:ea typeface="ＭＳ Ｐゴシック" panose="020B0600070205080204" pitchFamily="34" charset="-128"/>
              </a:rPr>
              <a:t>indera</a:t>
            </a:r>
            <a:r>
              <a:rPr lang="en-US" altLang="en-US" dirty="0">
                <a:ea typeface="ＭＳ Ｐゴシック" panose="020B0600070205080204" pitchFamily="34" charset="-128"/>
              </a:rPr>
              <a:t> </a:t>
            </a:r>
            <a:r>
              <a:rPr lang="en-US" altLang="en-US" dirty="0" err="1">
                <a:ea typeface="ＭＳ Ｐゴシック" panose="020B0600070205080204" pitchFamily="34" charset="-128"/>
              </a:rPr>
              <a:t>kita</a:t>
            </a:r>
            <a:r>
              <a:rPr lang="en-US" altLang="en-US" dirty="0">
                <a:ea typeface="ＭＳ Ｐゴシック" panose="020B0600070205080204" pitchFamily="34" charset="-128"/>
              </a:rPr>
              <a:t> (</a:t>
            </a:r>
            <a:r>
              <a:rPr lang="en-US" altLang="en-US" dirty="0" err="1">
                <a:ea typeface="ＭＳ Ｐゴシック" panose="020B0600070205080204" pitchFamily="34" charset="-128"/>
              </a:rPr>
              <a:t>mata</a:t>
            </a:r>
            <a:r>
              <a:rPr lang="en-US" altLang="en-US" dirty="0">
                <a:ea typeface="ＭＳ Ｐゴシック" panose="020B0600070205080204" pitchFamily="34" charset="-128"/>
              </a:rPr>
              <a:t>, </a:t>
            </a:r>
            <a:r>
              <a:rPr lang="en-US" altLang="en-US" dirty="0" err="1">
                <a:ea typeface="ＭＳ Ｐゴシック" panose="020B0600070205080204" pitchFamily="34" charset="-128"/>
              </a:rPr>
              <a:t>kulit</a:t>
            </a:r>
            <a:r>
              <a:rPr lang="en-US" altLang="en-US" dirty="0">
                <a:ea typeface="ＭＳ Ｐゴシック" panose="020B0600070205080204" pitchFamily="34" charset="-128"/>
              </a:rPr>
              <a:t>, </a:t>
            </a:r>
            <a:r>
              <a:rPr lang="en-US" altLang="en-US" dirty="0" err="1">
                <a:ea typeface="ＭＳ Ｐゴシック" panose="020B0600070205080204" pitchFamily="34" charset="-128"/>
              </a:rPr>
              <a:t>dll</a:t>
            </a:r>
            <a:r>
              <a:rPr lang="en-US" altLang="en-US" dirty="0">
                <a:ea typeface="ＭＳ Ｐゴシック" panose="020B0600070205080204" pitchFamily="34" charset="-128"/>
              </a:rPr>
              <a:t>) yang </a:t>
            </a:r>
            <a:r>
              <a:rPr lang="en-US" altLang="en-US" dirty="0" err="1">
                <a:ea typeface="ＭＳ Ｐゴシック" panose="020B0600070205080204" pitchFamily="34" charset="-128"/>
              </a:rPr>
              <a:t>kemudian</a:t>
            </a:r>
            <a:r>
              <a:rPr lang="en-US" altLang="en-US" dirty="0">
                <a:ea typeface="ＭＳ Ｐゴシック" panose="020B0600070205080204" pitchFamily="34" charset="-128"/>
              </a:rPr>
              <a:t> </a:t>
            </a:r>
            <a:r>
              <a:rPr lang="en-US" altLang="en-US" dirty="0" err="1">
                <a:ea typeface="ＭＳ Ｐゴシック" panose="020B0600070205080204" pitchFamily="34" charset="-128"/>
              </a:rPr>
              <a:t>dikirim</a:t>
            </a:r>
            <a:r>
              <a:rPr lang="en-US" altLang="en-US" dirty="0">
                <a:ea typeface="ＭＳ Ｐゴシック" panose="020B0600070205080204" pitchFamily="34" charset="-128"/>
              </a:rPr>
              <a:t> ke </a:t>
            </a:r>
            <a:r>
              <a:rPr lang="en-US" altLang="en-US" dirty="0" err="1">
                <a:ea typeface="ＭＳ Ｐゴシック" panose="020B0600070205080204" pitchFamily="34" charset="-128"/>
              </a:rPr>
              <a:t>otak</a:t>
            </a:r>
            <a:r>
              <a:rPr lang="en-US" altLang="en-US" dirty="0">
                <a:ea typeface="ＭＳ Ｐゴシック" panose="020B0600070205080204" pitchFamily="34" charset="-128"/>
              </a:rPr>
              <a:t>. Di </a:t>
            </a:r>
            <a:r>
              <a:rPr lang="en-US" altLang="en-US" dirty="0" err="1">
                <a:ea typeface="ＭＳ Ｐゴシック" panose="020B0600070205080204" pitchFamily="34" charset="-128"/>
              </a:rPr>
              <a:t>dalam</a:t>
            </a:r>
            <a:r>
              <a:rPr lang="en-US" altLang="en-US" dirty="0">
                <a:ea typeface="ＭＳ Ｐゴシック" panose="020B0600070205080204" pitchFamily="34" charset="-128"/>
              </a:rPr>
              <a:t> </a:t>
            </a:r>
            <a:r>
              <a:rPr lang="en-US" altLang="en-US" dirty="0" err="1">
                <a:ea typeface="ＭＳ Ｐゴシック" panose="020B0600070205080204" pitchFamily="34" charset="-128"/>
              </a:rPr>
              <a:t>otak</a:t>
            </a:r>
            <a:r>
              <a:rPr lang="en-US" altLang="en-US" dirty="0">
                <a:ea typeface="ＭＳ Ｐゴシック" panose="020B0600070205080204" pitchFamily="34" charset="-128"/>
              </a:rPr>
              <a:t> </a:t>
            </a:r>
            <a:r>
              <a:rPr lang="en-US" altLang="en-US" dirty="0" err="1">
                <a:ea typeface="ＭＳ Ｐゴシック" panose="020B0600070205080204" pitchFamily="34" charset="-128"/>
              </a:rPr>
              <a:t>semua</a:t>
            </a:r>
            <a:r>
              <a:rPr lang="en-US" altLang="en-US" dirty="0">
                <a:ea typeface="ＭＳ Ｐゴシック" panose="020B0600070205080204" pitchFamily="34" charset="-128"/>
              </a:rPr>
              <a:t> stimulus </a:t>
            </a:r>
            <a:r>
              <a:rPr lang="en-US" altLang="en-US" dirty="0" err="1">
                <a:ea typeface="ＭＳ Ｐゴシック" panose="020B0600070205080204" pitchFamily="34" charset="-128"/>
              </a:rPr>
              <a:t>ini</a:t>
            </a:r>
            <a:r>
              <a:rPr lang="en-US" altLang="en-US" dirty="0">
                <a:ea typeface="ＭＳ Ｐゴシック" panose="020B0600070205080204" pitchFamily="34" charset="-128"/>
              </a:rPr>
              <a:t> </a:t>
            </a:r>
            <a:r>
              <a:rPr lang="en-US" altLang="en-US" dirty="0" err="1">
                <a:ea typeface="ＭＳ Ｐゴシック" panose="020B0600070205080204" pitchFamily="34" charset="-128"/>
              </a:rPr>
              <a:t>diproses</a:t>
            </a:r>
            <a:r>
              <a:rPr lang="en-US" altLang="en-US" dirty="0">
                <a:ea typeface="ＭＳ Ｐゴシック" panose="020B0600070205080204" pitchFamily="34" charset="-128"/>
              </a:rPr>
              <a:t> yang </a:t>
            </a:r>
            <a:r>
              <a:rPr lang="en-US" altLang="en-US" dirty="0" err="1">
                <a:ea typeface="ＭＳ Ｐゴシック" panose="020B0600070205080204" pitchFamily="34" charset="-128"/>
              </a:rPr>
              <a:t>kemudian</a:t>
            </a:r>
            <a:r>
              <a:rPr lang="en-US" altLang="en-US" dirty="0">
                <a:ea typeface="ＭＳ Ｐゴシック" panose="020B0600070205080204" pitchFamily="34" charset="-128"/>
              </a:rPr>
              <a:t> </a:t>
            </a:r>
            <a:r>
              <a:rPr lang="en-US" altLang="en-US" dirty="0" err="1">
                <a:ea typeface="ＭＳ Ｐゴシック" panose="020B0600070205080204" pitchFamily="34" charset="-128"/>
              </a:rPr>
              <a:t>menghasilkan</a:t>
            </a:r>
            <a:r>
              <a:rPr lang="en-US" altLang="en-US" dirty="0">
                <a:ea typeface="ＭＳ Ｐゴシック" panose="020B0600070205080204" pitchFamily="34" charset="-128"/>
              </a:rPr>
              <a:t> </a:t>
            </a:r>
            <a:r>
              <a:rPr lang="en-US" altLang="en-US" dirty="0" err="1">
                <a:ea typeface="ＭＳ Ｐゴシック" panose="020B0600070205080204" pitchFamily="34" charset="-128"/>
              </a:rPr>
              <a:t>berbagai</a:t>
            </a:r>
            <a:r>
              <a:rPr lang="en-US" altLang="en-US" dirty="0">
                <a:ea typeface="ＭＳ Ｐゴシック" panose="020B0600070205080204" pitchFamily="34" charset="-128"/>
              </a:rPr>
              <a:t> </a:t>
            </a:r>
            <a:r>
              <a:rPr lang="en-US" altLang="en-US" dirty="0" err="1">
                <a:ea typeface="ＭＳ Ｐゴシック" panose="020B0600070205080204" pitchFamily="34" charset="-128"/>
              </a:rPr>
              <a:t>keluaran</a:t>
            </a:r>
            <a:r>
              <a:rPr lang="en-US" altLang="en-US" dirty="0">
                <a:ea typeface="ＭＳ Ｐゴシック" panose="020B0600070205080204" pitchFamily="34" charset="-128"/>
              </a:rPr>
              <a:t> </a:t>
            </a:r>
            <a:r>
              <a:rPr lang="en-US" altLang="en-US" dirty="0" err="1">
                <a:ea typeface="ＭＳ Ｐゴシック" panose="020B0600070205080204" pitchFamily="34" charset="-128"/>
              </a:rPr>
              <a:t>seperti</a:t>
            </a:r>
            <a:r>
              <a:rPr lang="en-US" altLang="en-US" dirty="0">
                <a:ea typeface="ＭＳ Ｐゴシック" panose="020B0600070205080204" pitchFamily="34" charset="-128"/>
              </a:rPr>
              <a:t> </a:t>
            </a:r>
            <a:r>
              <a:rPr lang="en-US" altLang="en-US" dirty="0" err="1">
                <a:ea typeface="ＭＳ Ｐゴシック" panose="020B0600070205080204" pitchFamily="34" charset="-128"/>
              </a:rPr>
              <a:t>membuat</a:t>
            </a:r>
            <a:r>
              <a:rPr lang="en-US" altLang="en-US" dirty="0">
                <a:ea typeface="ＭＳ Ｐゴシック" panose="020B0600070205080204" pitchFamily="34" charset="-128"/>
              </a:rPr>
              <a:t> </a:t>
            </a:r>
            <a:r>
              <a:rPr lang="en-US" altLang="en-US" dirty="0" err="1">
                <a:ea typeface="ＭＳ Ｐゴシック" panose="020B0600070205080204" pitchFamily="34" charset="-128"/>
              </a:rPr>
              <a:t>keputusan</a:t>
            </a:r>
            <a:endParaRPr lang="en-US" altLang="en-US" dirty="0">
              <a:ea typeface="ＭＳ Ｐゴシック" panose="020B0600070205080204" pitchFamily="34" charset="-128"/>
            </a:endParaRPr>
          </a:p>
          <a:p>
            <a:pPr lvl="1" eaLnBrk="1" hangingPunct="1">
              <a:lnSpc>
                <a:spcPct val="90000"/>
              </a:lnSpc>
            </a:pPr>
            <a:r>
              <a:rPr lang="en-US" altLang="en-US" dirty="0" err="1">
                <a:ea typeface="ＭＳ Ｐゴシック" panose="020B0600070205080204" pitchFamily="34" charset="-128"/>
              </a:rPr>
              <a:t>Sistem</a:t>
            </a:r>
            <a:r>
              <a:rPr lang="en-US" altLang="en-US" dirty="0">
                <a:ea typeface="ＭＳ Ｐゴシック" panose="020B0600070205080204" pitchFamily="34" charset="-128"/>
              </a:rPr>
              <a:t> Proses </a:t>
            </a:r>
            <a:r>
              <a:rPr lang="en-US" altLang="en-US" dirty="0" err="1">
                <a:ea typeface="ＭＳ Ｐゴシック" panose="020B0600070205080204" pitchFamily="34" charset="-128"/>
              </a:rPr>
              <a:t>Informasi</a:t>
            </a:r>
            <a:r>
              <a:rPr lang="en-US" altLang="en-US" dirty="0">
                <a:ea typeface="ＭＳ Ｐゴシック" panose="020B0600070205080204" pitchFamily="34" charset="-128"/>
              </a:rPr>
              <a:t> </a:t>
            </a:r>
            <a:r>
              <a:rPr lang="en-US" altLang="en-US" dirty="0" err="1">
                <a:ea typeface="ＭＳ Ｐゴシック" panose="020B0600070205080204" pitchFamily="34" charset="-128"/>
              </a:rPr>
              <a:t>Manusia</a:t>
            </a:r>
            <a:r>
              <a:rPr lang="en-US" altLang="en-US" dirty="0">
                <a:ea typeface="ＭＳ Ｐゴシック" panose="020B0600070205080204" pitchFamily="34" charset="-128"/>
              </a:rPr>
              <a:t> :</a:t>
            </a:r>
          </a:p>
          <a:p>
            <a:pPr lvl="1" eaLnBrk="1" hangingPunct="1">
              <a:lnSpc>
                <a:spcPct val="90000"/>
              </a:lnSpc>
              <a:buFontTx/>
              <a:buNone/>
            </a:pPr>
            <a:endParaRPr lang="en-US" altLang="en-US" dirty="0">
              <a:ea typeface="ＭＳ Ｐゴシック" panose="020B0600070205080204" pitchFamily="34" charset="-128"/>
            </a:endParaRPr>
          </a:p>
          <a:p>
            <a:pPr eaLnBrk="1" hangingPunct="1">
              <a:lnSpc>
                <a:spcPct val="90000"/>
              </a:lnSpc>
              <a:buFontTx/>
              <a:buNone/>
            </a:pPr>
            <a:endParaRPr lang="en-US" altLang="en-US" dirty="0">
              <a:ea typeface="ＭＳ Ｐゴシック" panose="020B0600070205080204" pitchFamily="34" charset="-128"/>
            </a:endParaRPr>
          </a:p>
          <a:p>
            <a:pPr eaLnBrk="1" hangingPunct="1">
              <a:lnSpc>
                <a:spcPct val="90000"/>
              </a:lnSpc>
              <a:buFontTx/>
              <a:buNone/>
            </a:pPr>
            <a:r>
              <a:rPr lang="en-US" altLang="en-US" dirty="0">
                <a:ea typeface="ＭＳ Ｐゴシック" panose="020B0600070205080204" pitchFamily="34" charset="-128"/>
              </a:rPr>
              <a:t>	</a:t>
            </a:r>
          </a:p>
        </p:txBody>
      </p:sp>
      <p:sp>
        <p:nvSpPr>
          <p:cNvPr id="17411" name="Rectangle 5">
            <a:extLst>
              <a:ext uri="{FF2B5EF4-FFF2-40B4-BE49-F238E27FC236}">
                <a16:creationId xmlns:a16="http://schemas.microsoft.com/office/drawing/2014/main" id="{6A24D68B-5134-41FA-936F-EDFF82744167}"/>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graphicFrame>
        <p:nvGraphicFramePr>
          <p:cNvPr id="17412" name="Object 4">
            <a:extLst>
              <a:ext uri="{FF2B5EF4-FFF2-40B4-BE49-F238E27FC236}">
                <a16:creationId xmlns:a16="http://schemas.microsoft.com/office/drawing/2014/main" id="{79FB8114-D2C1-4F8B-949F-A5F3108A9433}"/>
              </a:ext>
            </a:extLst>
          </p:cNvPr>
          <p:cNvGraphicFramePr>
            <a:graphicFrameLocks noChangeAspect="1"/>
          </p:cNvGraphicFramePr>
          <p:nvPr/>
        </p:nvGraphicFramePr>
        <p:xfrm>
          <a:off x="2590800" y="2895600"/>
          <a:ext cx="6858000" cy="3810000"/>
        </p:xfrm>
        <a:graphic>
          <a:graphicData uri="http://schemas.openxmlformats.org/presentationml/2006/ole">
            <mc:AlternateContent xmlns:mc="http://schemas.openxmlformats.org/markup-compatibility/2006">
              <mc:Choice xmlns:v="urn:schemas-microsoft-com:vml" Requires="v">
                <p:oleObj name="Visio" r:id="rId2" imgW="7124700" imgH="5753100" progId="Visio.Drawing.6">
                  <p:embed/>
                </p:oleObj>
              </mc:Choice>
              <mc:Fallback>
                <p:oleObj name="Visio" r:id="rId2" imgW="7124700" imgH="5753100" progId="Visio.Drawing.6">
                  <p:embed/>
                  <p:pic>
                    <p:nvPicPr>
                      <p:cNvPr id="17412" name="Object 4">
                        <a:extLst>
                          <a:ext uri="{FF2B5EF4-FFF2-40B4-BE49-F238E27FC236}">
                            <a16:creationId xmlns:a16="http://schemas.microsoft.com/office/drawing/2014/main" id="{79FB8114-D2C1-4F8B-949F-A5F3108A9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895600"/>
                        <a:ext cx="6858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
            <a:extLst>
              <a:ext uri="{FF2B5EF4-FFF2-40B4-BE49-F238E27FC236}">
                <a16:creationId xmlns:a16="http://schemas.microsoft.com/office/drawing/2014/main" id="{6E6BD524-6544-492E-952B-03AA7CAE985F}"/>
              </a:ext>
            </a:extLst>
          </p:cNvPr>
          <p:cNvSpPr>
            <a:spLocks noGrp="1" noChangeArrowheads="1"/>
          </p:cNvSpPr>
          <p:nvPr>
            <p:ph idx="1"/>
          </p:nvPr>
        </p:nvSpPr>
        <p:spPr>
          <a:xfrm>
            <a:off x="845419" y="1858962"/>
            <a:ext cx="8229600" cy="4648200"/>
          </a:xfrm>
        </p:spPr>
        <p:txBody>
          <a:bodyPr rtlCol="0">
            <a:normAutofit/>
          </a:bodyPr>
          <a:lstStyle/>
          <a:p>
            <a:pPr marL="685800" indent="-685800">
              <a:spcBef>
                <a:spcPts val="930"/>
              </a:spcBef>
              <a:buNone/>
              <a:defRPr/>
            </a:pPr>
            <a:r>
              <a:rPr lang="en-US" altLang="en-US" dirty="0">
                <a:ea typeface="ＭＳ Ｐゴシック" charset="-128"/>
              </a:rPr>
              <a:t>3. MEMORI (PENYIMPANAN)</a:t>
            </a:r>
          </a:p>
          <a:p>
            <a:pPr marL="1066800" lvl="1" indent="-609600">
              <a:spcBef>
                <a:spcPts val="930"/>
              </a:spcBef>
              <a:buFontTx/>
              <a:buChar char="-"/>
              <a:defRPr/>
            </a:pPr>
            <a:r>
              <a:rPr lang="en-US" altLang="en-US" sz="2000" dirty="0" err="1">
                <a:ea typeface="ＭＳ Ｐゴシック" charset="-128"/>
              </a:rPr>
              <a:t>Dua</a:t>
            </a:r>
            <a:r>
              <a:rPr lang="en-US" altLang="en-US" sz="2000" dirty="0">
                <a:ea typeface="ＭＳ Ｐゴシック" charset="-128"/>
              </a:rPr>
              <a:t> </a:t>
            </a:r>
            <a:r>
              <a:rPr lang="en-US" altLang="en-US" sz="2000" dirty="0" err="1">
                <a:ea typeface="ＭＳ Ｐゴシック" charset="-128"/>
              </a:rPr>
              <a:t>tipe</a:t>
            </a:r>
            <a:r>
              <a:rPr lang="en-US" altLang="en-US" sz="2000" dirty="0">
                <a:ea typeface="ＭＳ Ｐゴシック" charset="-128"/>
              </a:rPr>
              <a:t> </a:t>
            </a:r>
            <a:r>
              <a:rPr lang="en-US" altLang="en-US" sz="2000" dirty="0" err="1">
                <a:ea typeface="ＭＳ Ｐゴシック" charset="-128"/>
              </a:rPr>
              <a:t>memori</a:t>
            </a:r>
            <a:r>
              <a:rPr lang="en-US" altLang="en-US" sz="2000" dirty="0">
                <a:ea typeface="ＭＳ Ｐゴシック" charset="-128"/>
              </a:rPr>
              <a:t> </a:t>
            </a:r>
            <a:r>
              <a:rPr lang="en-US" altLang="en-US" sz="2000" dirty="0" err="1">
                <a:ea typeface="ＭＳ Ｐゴシック" charset="-128"/>
              </a:rPr>
              <a:t>untuk</a:t>
            </a:r>
            <a:r>
              <a:rPr lang="en-US" altLang="en-US" sz="2000" dirty="0">
                <a:ea typeface="ＭＳ Ｐゴシック" charset="-128"/>
              </a:rPr>
              <a:t> </a:t>
            </a:r>
            <a:r>
              <a:rPr lang="en-US" altLang="en-US" sz="2000" dirty="0" err="1">
                <a:ea typeface="ＭＳ Ｐゴシック" charset="-128"/>
              </a:rPr>
              <a:t>merekam</a:t>
            </a:r>
            <a:r>
              <a:rPr lang="en-US" altLang="en-US" sz="2000" dirty="0">
                <a:ea typeface="ＭＳ Ｐゴシック" charset="-128"/>
              </a:rPr>
              <a:t> </a:t>
            </a:r>
            <a:r>
              <a:rPr lang="en-US" altLang="en-US" sz="2000" dirty="0" err="1">
                <a:ea typeface="ＭＳ Ｐゴシック" charset="-128"/>
              </a:rPr>
              <a:t>informasi</a:t>
            </a:r>
            <a:r>
              <a:rPr lang="en-US" altLang="en-US" sz="2000" dirty="0">
                <a:ea typeface="ＭＳ Ｐゴシック" charset="-128"/>
              </a:rPr>
              <a:t> :</a:t>
            </a:r>
          </a:p>
          <a:p>
            <a:pPr marL="1447800" lvl="2" indent="-533400">
              <a:spcBef>
                <a:spcPts val="930"/>
              </a:spcBef>
              <a:buFontTx/>
              <a:buAutoNum type="alphaLcParenR"/>
              <a:defRPr/>
            </a:pPr>
            <a:r>
              <a:rPr lang="en-US" altLang="en-US" sz="2000" dirty="0">
                <a:ea typeface="ＭＳ Ｐゴシック" charset="-128"/>
              </a:rPr>
              <a:t>Short Term Memory</a:t>
            </a:r>
          </a:p>
          <a:p>
            <a:pPr marL="1447800" lvl="2" indent="-533400">
              <a:spcBef>
                <a:spcPts val="930"/>
              </a:spcBef>
              <a:buNone/>
              <a:defRPr/>
            </a:pPr>
            <a:r>
              <a:rPr lang="en-US" altLang="en-US" sz="2000" dirty="0">
                <a:ea typeface="ＭＳ Ｐゴシック" charset="-128"/>
              </a:rPr>
              <a:t>	</a:t>
            </a:r>
            <a:r>
              <a:rPr lang="en-US" altLang="en-US" sz="2000" dirty="0" err="1">
                <a:ea typeface="ＭＳ Ｐゴシック" charset="-128"/>
              </a:rPr>
              <a:t>ciri-ciri</a:t>
            </a:r>
            <a:r>
              <a:rPr lang="en-US" altLang="en-US" sz="2000" dirty="0">
                <a:ea typeface="ＭＳ Ｐゴシック" charset="-128"/>
              </a:rPr>
              <a:t> : </a:t>
            </a:r>
          </a:p>
          <a:p>
            <a:pPr marL="1828800" lvl="3" indent="-457200">
              <a:spcBef>
                <a:spcPts val="930"/>
              </a:spcBef>
              <a:buFontTx/>
              <a:buChar char="•"/>
              <a:defRPr/>
            </a:pPr>
            <a:r>
              <a:rPr lang="en-US" altLang="en-US" sz="2000" dirty="0" err="1">
                <a:ea typeface="ＭＳ Ｐゴシック" charset="-128"/>
              </a:rPr>
              <a:t>Mudah</a:t>
            </a:r>
            <a:r>
              <a:rPr lang="en-US" altLang="en-US" sz="2000" dirty="0">
                <a:ea typeface="ＭＳ Ｐゴシック" charset="-128"/>
              </a:rPr>
              <a:t> </a:t>
            </a:r>
            <a:r>
              <a:rPr lang="en-US" altLang="en-US" sz="2000" dirty="0" err="1">
                <a:ea typeface="ＭＳ Ｐゴシック" charset="-128"/>
              </a:rPr>
              <a:t>lupa</a:t>
            </a:r>
            <a:r>
              <a:rPr lang="en-US" altLang="en-US" sz="2000" dirty="0">
                <a:ea typeface="ＭＳ Ｐゴシック" charset="-128"/>
              </a:rPr>
              <a:t> </a:t>
            </a:r>
            <a:r>
              <a:rPr lang="en-US" altLang="en-US" sz="2000" dirty="0" err="1">
                <a:ea typeface="ＭＳ Ｐゴシック" charset="-128"/>
              </a:rPr>
              <a:t>dalam</a:t>
            </a:r>
            <a:r>
              <a:rPr lang="en-US" altLang="en-US" sz="2000" dirty="0">
                <a:ea typeface="ＭＳ Ｐゴシック" charset="-128"/>
              </a:rPr>
              <a:t> 20 </a:t>
            </a:r>
            <a:r>
              <a:rPr lang="en-US" altLang="en-US" sz="2000" dirty="0" err="1">
                <a:ea typeface="ＭＳ Ｐゴシック" charset="-128"/>
              </a:rPr>
              <a:t>detik</a:t>
            </a:r>
            <a:endParaRPr lang="en-US" altLang="en-US" sz="2000" dirty="0">
              <a:ea typeface="ＭＳ Ｐゴシック" charset="-128"/>
            </a:endParaRPr>
          </a:p>
          <a:p>
            <a:pPr marL="1828800" lvl="3" indent="-457200">
              <a:spcBef>
                <a:spcPts val="930"/>
              </a:spcBef>
              <a:buFontTx/>
              <a:buChar char="•"/>
              <a:defRPr/>
            </a:pPr>
            <a:r>
              <a:rPr lang="en-US" altLang="en-US" sz="2000" dirty="0" err="1">
                <a:ea typeface="ＭＳ Ｐゴシック" charset="-128"/>
              </a:rPr>
              <a:t>Lebih</a:t>
            </a:r>
            <a:r>
              <a:rPr lang="en-US" altLang="en-US" sz="2000" dirty="0">
                <a:ea typeface="ＭＳ Ｐゴシック" charset="-128"/>
              </a:rPr>
              <a:t> </a:t>
            </a:r>
            <a:r>
              <a:rPr lang="en-US" altLang="en-US" sz="2000" dirty="0" err="1">
                <a:ea typeface="ＭＳ Ｐゴシック" charset="-128"/>
              </a:rPr>
              <a:t>banyak</a:t>
            </a:r>
            <a:r>
              <a:rPr lang="en-US" altLang="en-US" sz="2000" dirty="0">
                <a:ea typeface="ＭＳ Ｐゴシック" charset="-128"/>
              </a:rPr>
              <a:t> </a:t>
            </a:r>
            <a:r>
              <a:rPr lang="en-US" altLang="en-US" sz="2000" dirty="0" err="1">
                <a:ea typeface="ＭＳ Ｐゴシック" charset="-128"/>
              </a:rPr>
              <a:t>informasi</a:t>
            </a:r>
            <a:r>
              <a:rPr lang="en-US" altLang="en-US" sz="2000" dirty="0">
                <a:ea typeface="ＭＳ Ｐゴシック" charset="-128"/>
              </a:rPr>
              <a:t> </a:t>
            </a:r>
            <a:r>
              <a:rPr lang="en-US" altLang="en-US" sz="2000" dirty="0" err="1">
                <a:ea typeface="ＭＳ Ｐゴシック" charset="-128"/>
              </a:rPr>
              <a:t>untuk</a:t>
            </a:r>
            <a:r>
              <a:rPr lang="en-US" altLang="en-US" sz="2000" dirty="0">
                <a:ea typeface="ＭＳ Ｐゴシック" charset="-128"/>
              </a:rPr>
              <a:t> </a:t>
            </a:r>
            <a:r>
              <a:rPr lang="en-US" altLang="en-US" sz="2000" dirty="0" err="1">
                <a:ea typeface="ＭＳ Ｐゴシック" charset="-128"/>
              </a:rPr>
              <a:t>diingat</a:t>
            </a:r>
            <a:r>
              <a:rPr lang="en-US" altLang="en-US" sz="2000" dirty="0">
                <a:ea typeface="ＭＳ Ｐゴシック" charset="-128"/>
              </a:rPr>
              <a:t> </a:t>
            </a:r>
            <a:r>
              <a:rPr lang="en-US" altLang="en-US" sz="2000" dirty="0" err="1">
                <a:ea typeface="ＭＳ Ｐゴシック" charset="-128"/>
              </a:rPr>
              <a:t>akan</a:t>
            </a:r>
            <a:r>
              <a:rPr lang="en-US" altLang="en-US" sz="2000" dirty="0">
                <a:ea typeface="ＭＳ Ｐゴシック" charset="-128"/>
              </a:rPr>
              <a:t> </a:t>
            </a:r>
            <a:r>
              <a:rPr lang="en-US" altLang="en-US" sz="2000" dirty="0" err="1">
                <a:ea typeface="ＭＳ Ｐゴシック" charset="-128"/>
              </a:rPr>
              <a:t>menambah</a:t>
            </a:r>
            <a:r>
              <a:rPr lang="en-US" altLang="en-US" sz="2000" dirty="0">
                <a:ea typeface="ＭＳ Ｐゴシック" charset="-128"/>
              </a:rPr>
              <a:t> </a:t>
            </a:r>
            <a:r>
              <a:rPr lang="en-US" altLang="en-US" sz="2000" dirty="0" err="1">
                <a:ea typeface="ＭＳ Ｐゴシック" charset="-128"/>
              </a:rPr>
              <a:t>kecepatan</a:t>
            </a:r>
            <a:r>
              <a:rPr lang="en-US" altLang="en-US" sz="2000" dirty="0">
                <a:ea typeface="ＭＳ Ｐゴシック" charset="-128"/>
              </a:rPr>
              <a:t> </a:t>
            </a:r>
            <a:r>
              <a:rPr lang="en-US" altLang="en-US" sz="2000" dirty="0" err="1">
                <a:ea typeface="ＭＳ Ｐゴシック" charset="-128"/>
              </a:rPr>
              <a:t>untuk</a:t>
            </a:r>
            <a:r>
              <a:rPr lang="en-US" altLang="en-US" sz="2000" dirty="0">
                <a:ea typeface="ＭＳ Ｐゴシック" charset="-128"/>
              </a:rPr>
              <a:t> </a:t>
            </a:r>
            <a:r>
              <a:rPr lang="en-US" altLang="en-US" sz="2000" dirty="0" err="1">
                <a:ea typeface="ＭＳ Ｐゴシック" charset="-128"/>
              </a:rPr>
              <a:t>lupa</a:t>
            </a:r>
            <a:endParaRPr lang="en-US" altLang="en-US" sz="2000" dirty="0">
              <a:ea typeface="ＭＳ Ｐゴシック" charset="-128"/>
            </a:endParaRPr>
          </a:p>
          <a:p>
            <a:pPr marL="1828800" lvl="3" indent="-457200">
              <a:spcBef>
                <a:spcPts val="930"/>
              </a:spcBef>
              <a:buFontTx/>
              <a:buChar char="•"/>
              <a:defRPr/>
            </a:pPr>
            <a:r>
              <a:rPr lang="en-US" altLang="en-US" sz="2000" dirty="0" err="1">
                <a:ea typeface="ＭＳ Ｐゴシック" charset="-128"/>
              </a:rPr>
              <a:t>Gangguan</a:t>
            </a:r>
            <a:r>
              <a:rPr lang="en-US" altLang="en-US" sz="2000" dirty="0">
                <a:ea typeface="ＭＳ Ｐゴシック" charset="-128"/>
              </a:rPr>
              <a:t> </a:t>
            </a:r>
            <a:r>
              <a:rPr lang="en-US" altLang="en-US" sz="2000" dirty="0" err="1">
                <a:ea typeface="ＭＳ Ｐゴシック" charset="-128"/>
              </a:rPr>
              <a:t>terhadap</a:t>
            </a:r>
            <a:r>
              <a:rPr lang="en-US" altLang="en-US" sz="2000" dirty="0">
                <a:ea typeface="ＭＳ Ｐゴシック" charset="-128"/>
              </a:rPr>
              <a:t> </a:t>
            </a:r>
            <a:r>
              <a:rPr lang="en-US" altLang="en-US" sz="2000" dirty="0" err="1">
                <a:ea typeface="ＭＳ Ｐゴシック" charset="-128"/>
              </a:rPr>
              <a:t>informasi</a:t>
            </a:r>
            <a:r>
              <a:rPr lang="en-US" altLang="en-US" sz="2000" dirty="0">
                <a:ea typeface="ＭＳ Ｐゴシック" charset="-128"/>
              </a:rPr>
              <a:t> yang </a:t>
            </a:r>
            <a:r>
              <a:rPr lang="en-US" altLang="en-US" sz="2000" dirty="0" err="1">
                <a:ea typeface="ＭＳ Ｐゴシック" charset="-128"/>
              </a:rPr>
              <a:t>serupa</a:t>
            </a:r>
            <a:r>
              <a:rPr lang="en-US" altLang="en-US" sz="2000" dirty="0">
                <a:ea typeface="ＭＳ Ｐゴシック" charset="-128"/>
              </a:rPr>
              <a:t> </a:t>
            </a:r>
            <a:r>
              <a:rPr lang="en-US" altLang="en-US" sz="2000" dirty="0" err="1">
                <a:ea typeface="ＭＳ Ｐゴシック" charset="-128"/>
              </a:rPr>
              <a:t>sering</a:t>
            </a:r>
            <a:r>
              <a:rPr lang="en-US" altLang="en-US" sz="2000" dirty="0">
                <a:ea typeface="ＭＳ Ｐゴシック" charset="-128"/>
              </a:rPr>
              <a:t> </a:t>
            </a:r>
            <a:r>
              <a:rPr lang="en-US" altLang="en-US" sz="2000" dirty="0" err="1">
                <a:ea typeface="ＭＳ Ｐゴシック" charset="-128"/>
              </a:rPr>
              <a:t>menyebabkan</a:t>
            </a:r>
            <a:r>
              <a:rPr lang="en-US" altLang="en-US" sz="2000" dirty="0">
                <a:ea typeface="ＭＳ Ｐゴシック" charset="-128"/>
              </a:rPr>
              <a:t> </a:t>
            </a:r>
            <a:r>
              <a:rPr lang="en-US" altLang="en-US" sz="2000" dirty="0" err="1">
                <a:ea typeface="ＭＳ Ｐゴシック" charset="-128"/>
              </a:rPr>
              <a:t>salahnya</a:t>
            </a:r>
            <a:r>
              <a:rPr lang="en-US" altLang="en-US" sz="2000" dirty="0">
                <a:ea typeface="ＭＳ Ｐゴシック" charset="-128"/>
              </a:rPr>
              <a:t> </a:t>
            </a:r>
            <a:r>
              <a:rPr lang="en-US" altLang="en-US" sz="2000" dirty="0" err="1">
                <a:ea typeface="ＭＳ Ｐゴシック" charset="-128"/>
              </a:rPr>
              <a:t>informasi</a:t>
            </a:r>
            <a:r>
              <a:rPr lang="en-US" altLang="en-US" sz="2000" dirty="0">
                <a:ea typeface="ＭＳ Ｐゴシック" charset="-128"/>
              </a:rPr>
              <a:t> </a:t>
            </a:r>
            <a:r>
              <a:rPr lang="en-US" altLang="en-US" sz="2000" dirty="0" err="1">
                <a:ea typeface="ＭＳ Ｐゴシック" charset="-128"/>
              </a:rPr>
              <a:t>saat</a:t>
            </a:r>
            <a:r>
              <a:rPr lang="en-US" altLang="en-US" sz="2000" dirty="0">
                <a:ea typeface="ＭＳ Ｐゴシック" charset="-128"/>
              </a:rPr>
              <a:t> </a:t>
            </a:r>
            <a:r>
              <a:rPr lang="en-US" altLang="en-US" sz="2000" dirty="0" err="1">
                <a:ea typeface="ＭＳ Ｐゴシック" charset="-128"/>
              </a:rPr>
              <a:t>dipanggil</a:t>
            </a:r>
            <a:endParaRPr lang="en-US" altLang="en-US" sz="2000" dirty="0">
              <a:ea typeface="ＭＳ Ｐゴシック" charset="-128"/>
            </a:endParaRPr>
          </a:p>
          <a:p>
            <a:pPr marL="1828800" lvl="3" indent="-457200">
              <a:spcBef>
                <a:spcPts val="930"/>
              </a:spcBef>
              <a:buFontTx/>
              <a:buChar char="•"/>
              <a:defRPr/>
            </a:pPr>
            <a:r>
              <a:rPr lang="en-US" altLang="en-US" sz="2000" dirty="0" err="1">
                <a:ea typeface="ＭＳ Ｐゴシック" charset="-128"/>
              </a:rPr>
              <a:t>Kecepatan</a:t>
            </a:r>
            <a:r>
              <a:rPr lang="en-US" altLang="en-US" sz="2000" dirty="0">
                <a:ea typeface="ＭＳ Ｐゴシック" charset="-128"/>
              </a:rPr>
              <a:t> </a:t>
            </a:r>
            <a:r>
              <a:rPr lang="en-US" altLang="en-US" sz="2000" dirty="0" err="1">
                <a:ea typeface="ＭＳ Ｐゴシック" charset="-128"/>
              </a:rPr>
              <a:t>informasi</a:t>
            </a:r>
            <a:r>
              <a:rPr lang="en-US" altLang="en-US" sz="2000" dirty="0">
                <a:ea typeface="ＭＳ Ｐゴシック" charset="-128"/>
              </a:rPr>
              <a:t> </a:t>
            </a:r>
            <a:r>
              <a:rPr lang="en-US" altLang="en-US" sz="2000" dirty="0" err="1">
                <a:ea typeface="ＭＳ Ｐゴシック" charset="-128"/>
              </a:rPr>
              <a:t>dilupkan</a:t>
            </a:r>
            <a:r>
              <a:rPr lang="en-US" altLang="en-US" sz="2000" dirty="0">
                <a:ea typeface="ＭＳ Ｐゴシック" charset="-128"/>
              </a:rPr>
              <a:t> </a:t>
            </a:r>
            <a:r>
              <a:rPr lang="en-US" altLang="en-US" sz="2000" dirty="0" err="1">
                <a:ea typeface="ＭＳ Ｐゴシック" charset="-128"/>
              </a:rPr>
              <a:t>tidak</a:t>
            </a:r>
            <a:r>
              <a:rPr lang="en-US" altLang="en-US" sz="2000" dirty="0">
                <a:ea typeface="ＭＳ Ｐゴシック" charset="-128"/>
              </a:rPr>
              <a:t> </a:t>
            </a:r>
            <a:r>
              <a:rPr lang="en-US" altLang="en-US" sz="2000" dirty="0" err="1">
                <a:ea typeface="ＭＳ Ｐゴシック" charset="-128"/>
              </a:rPr>
              <a:t>secara</a:t>
            </a:r>
            <a:r>
              <a:rPr lang="en-US" altLang="en-US" sz="2000" dirty="0">
                <a:ea typeface="ＭＳ Ｐゴシック" charset="-128"/>
              </a:rPr>
              <a:t> linier, </a:t>
            </a:r>
            <a:r>
              <a:rPr lang="en-US" altLang="en-US" sz="2000" dirty="0" err="1">
                <a:ea typeface="ＭＳ Ｐゴシック" charset="-128"/>
              </a:rPr>
              <a:t>tetapi</a:t>
            </a:r>
            <a:r>
              <a:rPr lang="en-US" altLang="en-US" sz="2000" dirty="0">
                <a:ea typeface="ＭＳ Ｐゴシック" charset="-128"/>
              </a:rPr>
              <a:t> </a:t>
            </a:r>
            <a:r>
              <a:rPr lang="en-US" altLang="en-US" sz="2000" dirty="0" err="1">
                <a:ea typeface="ＭＳ Ｐゴシック" charset="-128"/>
              </a:rPr>
              <a:t>disebabkan</a:t>
            </a:r>
            <a:r>
              <a:rPr lang="en-US" altLang="en-US" sz="2000" dirty="0">
                <a:ea typeface="ＭＳ Ｐゴシック" charset="-128"/>
              </a:rPr>
              <a:t> </a:t>
            </a:r>
            <a:r>
              <a:rPr lang="en-US" altLang="en-US" sz="2000" dirty="0" err="1">
                <a:ea typeface="ＭＳ Ｐゴシック" charset="-128"/>
              </a:rPr>
              <a:t>dari</a:t>
            </a:r>
            <a:r>
              <a:rPr lang="en-US" altLang="en-US" sz="2000" dirty="0">
                <a:ea typeface="ＭＳ Ｐゴシック" charset="-128"/>
              </a:rPr>
              <a:t> </a:t>
            </a:r>
            <a:r>
              <a:rPr lang="en-US" altLang="en-US" sz="2000" dirty="0" err="1">
                <a:ea typeface="ＭＳ Ｐゴシック" charset="-128"/>
              </a:rPr>
              <a:t>hasil</a:t>
            </a:r>
            <a:r>
              <a:rPr lang="en-US" altLang="en-US" sz="2000" dirty="0">
                <a:ea typeface="ＭＳ Ｐゴシック" charset="-128"/>
              </a:rPr>
              <a:t> </a:t>
            </a:r>
            <a:r>
              <a:rPr lang="en-US" altLang="en-US" sz="2000" dirty="0" err="1">
                <a:ea typeface="ＭＳ Ｐゴシック" charset="-128"/>
              </a:rPr>
              <a:t>pemahaman</a:t>
            </a:r>
            <a:r>
              <a:rPr lang="en-US" altLang="en-US" sz="2000" dirty="0">
                <a:ea typeface="ＭＳ Ｐゴシック" charset="-128"/>
              </a:rPr>
              <a:t> </a:t>
            </a:r>
            <a:r>
              <a:rPr lang="en-US" altLang="en-US" sz="2000" dirty="0" err="1">
                <a:ea typeface="ＭＳ Ｐゴシック" charset="-128"/>
              </a:rPr>
              <a:t>terhadap</a:t>
            </a:r>
            <a:r>
              <a:rPr lang="en-US" altLang="en-US" sz="2000" dirty="0">
                <a:ea typeface="ＭＳ Ｐゴシック" charset="-128"/>
              </a:rPr>
              <a:t> </a:t>
            </a:r>
            <a:r>
              <a:rPr lang="en-US" altLang="en-US" sz="2000" dirty="0" err="1">
                <a:ea typeface="ＭＳ Ｐゴシック" charset="-128"/>
              </a:rPr>
              <a:t>sistem</a:t>
            </a:r>
            <a:r>
              <a:rPr lang="en-US" altLang="en-US" sz="2000" dirty="0">
                <a:ea typeface="ＭＳ Ｐゴシック" charset="-128"/>
              </a:rPr>
              <a:t> yang </a:t>
            </a:r>
            <a:r>
              <a:rPr lang="en-US" altLang="en-US" sz="2000" dirty="0" err="1">
                <a:ea typeface="ＭＳ Ｐゴシック" charset="-128"/>
              </a:rPr>
              <a:t>kompleks</a:t>
            </a:r>
            <a:r>
              <a:rPr lang="en-US" altLang="en-US" sz="2000" dirty="0">
                <a:ea typeface="ＭＳ Ｐゴシック" charset="-128"/>
              </a:rPr>
              <a:t>.</a:t>
            </a:r>
          </a:p>
          <a:p>
            <a:pPr marL="685800" indent="-685800">
              <a:spcBef>
                <a:spcPts val="930"/>
              </a:spcBef>
              <a:buFontTx/>
              <a:buChar char="-"/>
              <a:defRPr/>
            </a:pPr>
            <a:endParaRPr lang="en-US" altLang="en-US" dirty="0">
              <a:ea typeface="ＭＳ Ｐゴシック" charset="-128"/>
            </a:endParaRPr>
          </a:p>
          <a:p>
            <a:pPr marL="685800" indent="-685800">
              <a:spcBef>
                <a:spcPts val="930"/>
              </a:spcBef>
              <a:buFontTx/>
              <a:buChar char="-"/>
              <a:defRPr/>
            </a:pPr>
            <a:endParaRPr lang="en-US" altLang="en-US" dirty="0">
              <a:ea typeface="ＭＳ Ｐゴシック" charset="-128"/>
            </a:endParaRPr>
          </a:p>
        </p:txBody>
      </p:sp>
      <p:sp>
        <p:nvSpPr>
          <p:cNvPr id="18434" name="Rectangle 4">
            <a:extLst>
              <a:ext uri="{FF2B5EF4-FFF2-40B4-BE49-F238E27FC236}">
                <a16:creationId xmlns:a16="http://schemas.microsoft.com/office/drawing/2014/main" id="{9A9BAF88-7532-45AB-8AB7-51F97863DD93}"/>
              </a:ext>
            </a:extLst>
          </p:cNvPr>
          <p:cNvSpPr>
            <a:spLocks noChangeArrowheads="1"/>
          </p:cNvSpPr>
          <p:nvPr/>
        </p:nvSpPr>
        <p:spPr bwMode="auto">
          <a:xfrm>
            <a:off x="-405865" y="870602"/>
            <a:ext cx="82296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b="1" dirty="0">
                <a:latin typeface="Palatino Linotype" panose="02040502050505030304" pitchFamily="18" charset="0"/>
              </a:rPr>
              <a:t>IMK dan </a:t>
            </a:r>
            <a:r>
              <a:rPr lang="en-US" altLang="en-US" sz="3200" b="1" dirty="0" err="1">
                <a:latin typeface="Palatino Linotype" panose="02040502050505030304" pitchFamily="18" charset="0"/>
              </a:rPr>
              <a:t>Otak</a:t>
            </a:r>
            <a:r>
              <a:rPr lang="en-US" altLang="en-US" sz="3200" b="1" dirty="0">
                <a:latin typeface="Palatino Linotype" panose="02040502050505030304" pitchFamily="18" charset="0"/>
              </a:rPr>
              <a:t> </a:t>
            </a:r>
            <a:r>
              <a:rPr lang="en-US" altLang="en-US" sz="3200" b="1" dirty="0" err="1">
                <a:latin typeface="Palatino Linotype" panose="02040502050505030304" pitchFamily="18" charset="0"/>
              </a:rPr>
              <a:t>Manusia</a:t>
            </a:r>
            <a:r>
              <a:rPr lang="en-US" altLang="en-US" sz="3200" b="1" dirty="0">
                <a:latin typeface="Palatino Linotype" panose="02040502050505030304" pitchFamily="18" charset="0"/>
              </a:rPr>
              <a:t> (</a:t>
            </a:r>
            <a:r>
              <a:rPr lang="en-US" altLang="en-US" sz="3200" b="1" dirty="0" err="1">
                <a:latin typeface="Palatino Linotype" panose="02040502050505030304" pitchFamily="18" charset="0"/>
              </a:rPr>
              <a:t>lanj</a:t>
            </a:r>
            <a:r>
              <a:rPr lang="en-US" altLang="en-US" sz="3200" b="1" dirty="0">
                <a:latin typeface="Palatino Linotype" panose="02040502050505030304" pitchFamily="18" charset="0"/>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3">
            <a:extLst>
              <a:ext uri="{FF2B5EF4-FFF2-40B4-BE49-F238E27FC236}">
                <a16:creationId xmlns:a16="http://schemas.microsoft.com/office/drawing/2014/main" id="{147239A4-DC7B-4484-B298-6000C7783025}"/>
              </a:ext>
            </a:extLst>
          </p:cNvPr>
          <p:cNvSpPr>
            <a:spLocks noGrp="1" noChangeArrowheads="1"/>
          </p:cNvSpPr>
          <p:nvPr>
            <p:ph idx="1"/>
          </p:nvPr>
        </p:nvSpPr>
        <p:spPr>
          <a:xfrm>
            <a:off x="236621" y="2087562"/>
            <a:ext cx="11409948" cy="3886200"/>
          </a:xfrm>
        </p:spPr>
        <p:txBody>
          <a:bodyPr/>
          <a:lstStyle/>
          <a:p>
            <a:pPr marL="1066800" lvl="1" indent="-609600">
              <a:buFontTx/>
              <a:buAutoNum type="alphaLcParenR" startAt="2"/>
            </a:pPr>
            <a:r>
              <a:rPr lang="en-US" altLang="en-US" sz="2000" dirty="0">
                <a:ea typeface="ＭＳ Ｐゴシック" panose="020B0600070205080204" pitchFamily="34" charset="-128"/>
              </a:rPr>
              <a:t>Long Term Memory</a:t>
            </a:r>
          </a:p>
          <a:p>
            <a:pPr marL="1066800" lvl="1" indent="-609600">
              <a:buNone/>
            </a:pPr>
            <a:endParaRPr lang="en-US" altLang="en-US" sz="2000" dirty="0">
              <a:ea typeface="ＭＳ Ｐゴシック" panose="020B0600070205080204" pitchFamily="34" charset="-128"/>
            </a:endParaRPr>
          </a:p>
          <a:p>
            <a:pPr marL="1447800" lvl="2" indent="-533400">
              <a:buFontTx/>
              <a:buChar char="-"/>
            </a:pPr>
            <a:r>
              <a:rPr lang="en-US" altLang="en-US" sz="2000" dirty="0" err="1">
                <a:ea typeface="ＭＳ Ｐゴシック" panose="020B0600070205080204" pitchFamily="34" charset="-128"/>
              </a:rPr>
              <a:t>kuncinya</a:t>
            </a:r>
            <a:r>
              <a:rPr lang="en-US" altLang="en-US" sz="2000" dirty="0">
                <a:ea typeface="ＭＳ Ｐゴシック" panose="020B0600070205080204" pitchFamily="34" charset="-128"/>
              </a:rPr>
              <a:t> : </a:t>
            </a:r>
            <a:r>
              <a:rPr lang="en-US" altLang="en-US" sz="2000" dirty="0" err="1">
                <a:ea typeface="ＭＳ Ｐゴシック" panose="020B0600070205080204" pitchFamily="34" charset="-128"/>
              </a:rPr>
              <a:t>apabila</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kita</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menggunakan</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antarmuka</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kita</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harus</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mampu</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mengingat</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detil</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kunci</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dari</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penggunaan</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sebelumnya</a:t>
            </a:r>
            <a:r>
              <a:rPr lang="en-US" altLang="en-US" sz="2000" dirty="0">
                <a:ea typeface="ＭＳ Ｐゴシック" panose="020B0600070205080204" pitchFamily="34" charset="-128"/>
              </a:rPr>
              <a:t> .</a:t>
            </a:r>
          </a:p>
          <a:p>
            <a:pPr marL="1447800" lvl="2" indent="-533400">
              <a:buFontTx/>
              <a:buChar char="-"/>
            </a:pPr>
            <a:r>
              <a:rPr lang="en-US" altLang="en-US" sz="2000" dirty="0" err="1">
                <a:ea typeface="ＭＳ Ｐゴシック" panose="020B0600070205080204" pitchFamily="34" charset="-128"/>
              </a:rPr>
              <a:t>Contoh</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penggunaan</a:t>
            </a:r>
            <a:r>
              <a:rPr lang="en-US" altLang="en-US" sz="2000" dirty="0">
                <a:ea typeface="ＭＳ Ｐゴシック" panose="020B0600070205080204" pitchFamily="34" charset="-128"/>
              </a:rPr>
              <a:t> LTM :</a:t>
            </a:r>
          </a:p>
          <a:p>
            <a:pPr marL="1447800" lvl="2" indent="-533400">
              <a:buNone/>
            </a:pPr>
            <a:r>
              <a:rPr lang="en-US" altLang="en-US" sz="2000" dirty="0">
                <a:ea typeface="ＭＳ Ｐゴシック" panose="020B0600070205080204" pitchFamily="34" charset="-128"/>
              </a:rPr>
              <a:t>	Files : </a:t>
            </a:r>
            <a:r>
              <a:rPr lang="en-US" altLang="en-US" sz="2000" dirty="0" err="1">
                <a:ea typeface="ＭＳ Ｐゴシック" panose="020B0600070205080204" pitchFamily="34" charset="-128"/>
              </a:rPr>
              <a:t>sistem</a:t>
            </a:r>
            <a:r>
              <a:rPr lang="en-US" altLang="en-US" sz="2000" dirty="0">
                <a:ea typeface="ＭＳ Ｐゴシック" panose="020B0600070205080204" pitchFamily="34" charset="-128"/>
              </a:rPr>
              <a:t> file dan </a:t>
            </a:r>
            <a:r>
              <a:rPr lang="en-US" altLang="en-US" sz="2000" dirty="0" err="1">
                <a:ea typeface="ＭＳ Ｐゴシック" panose="020B0600070205080204" pitchFamily="34" charset="-128"/>
              </a:rPr>
              <a:t>penamaan</a:t>
            </a:r>
            <a:r>
              <a:rPr lang="en-US" altLang="en-US" sz="2000" dirty="0">
                <a:ea typeface="ＭＳ Ｐゴシック" panose="020B0600070205080204" pitchFamily="34" charset="-128"/>
              </a:rPr>
              <a:t> file</a:t>
            </a:r>
          </a:p>
          <a:p>
            <a:pPr marL="1447800" lvl="2" indent="-533400">
              <a:buNone/>
            </a:pPr>
            <a:r>
              <a:rPr lang="en-US" altLang="en-US" sz="2000" dirty="0">
                <a:ea typeface="ＭＳ Ｐゴシック" panose="020B0600070205080204" pitchFamily="34" charset="-128"/>
              </a:rPr>
              <a:t>	Procedures : passwords, logging on dan off</a:t>
            </a:r>
          </a:p>
          <a:p>
            <a:pPr marL="1447800" lvl="2" indent="-533400">
              <a:buNone/>
            </a:pPr>
            <a:r>
              <a:rPr lang="en-US" altLang="en-US" sz="2000" dirty="0">
                <a:ea typeface="ＭＳ Ｐゴシック" panose="020B0600070205080204" pitchFamily="34" charset="-128"/>
              </a:rPr>
              <a:t>	Rules : </a:t>
            </a:r>
            <a:r>
              <a:rPr lang="en-US" altLang="en-US" sz="2000" dirty="0" err="1">
                <a:ea typeface="ＭＳ Ｐゴシック" panose="020B0600070205080204" pitchFamily="34" charset="-128"/>
              </a:rPr>
              <a:t>aturan</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sistem</a:t>
            </a:r>
            <a:endParaRPr lang="en-US" altLang="en-US" sz="2000" dirty="0">
              <a:ea typeface="ＭＳ Ｐゴシック" panose="020B0600070205080204" pitchFamily="34" charset="-128"/>
            </a:endParaRPr>
          </a:p>
          <a:p>
            <a:pPr marL="685800" indent="-685800">
              <a:buNone/>
            </a:pPr>
            <a:endParaRPr lang="en-US" altLang="en-US" dirty="0">
              <a:ea typeface="ＭＳ Ｐゴシック" panose="020B0600070205080204" pitchFamily="34" charset="-128"/>
            </a:endParaRPr>
          </a:p>
          <a:p>
            <a:pPr marL="1447800" lvl="2" indent="-533400">
              <a:buNone/>
            </a:pPr>
            <a:endParaRPr lang="en-US" altLang="en-US" sz="2000" dirty="0">
              <a:ea typeface="ＭＳ Ｐゴシック" panose="020B0600070205080204" pitchFamily="34" charset="-128"/>
            </a:endParaRPr>
          </a:p>
        </p:txBody>
      </p:sp>
      <p:sp>
        <p:nvSpPr>
          <p:cNvPr id="19458" name="Rectangle 5">
            <a:extLst>
              <a:ext uri="{FF2B5EF4-FFF2-40B4-BE49-F238E27FC236}">
                <a16:creationId xmlns:a16="http://schemas.microsoft.com/office/drawing/2014/main" id="{690608EB-F654-4A7D-B586-43AC0F601532}"/>
              </a:ext>
            </a:extLst>
          </p:cNvPr>
          <p:cNvSpPr>
            <a:spLocks noChangeArrowheads="1"/>
          </p:cNvSpPr>
          <p:nvPr/>
        </p:nvSpPr>
        <p:spPr bwMode="auto">
          <a:xfrm>
            <a:off x="-444366" y="884238"/>
            <a:ext cx="82296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b="1" dirty="0">
                <a:latin typeface="Palatino Linotype" panose="02040502050505030304" pitchFamily="18" charset="0"/>
              </a:rPr>
              <a:t>IMK dan </a:t>
            </a:r>
            <a:r>
              <a:rPr lang="en-US" altLang="en-US" sz="3200" b="1" dirty="0" err="1">
                <a:latin typeface="Palatino Linotype" panose="02040502050505030304" pitchFamily="18" charset="0"/>
              </a:rPr>
              <a:t>Otak</a:t>
            </a:r>
            <a:r>
              <a:rPr lang="en-US" altLang="en-US" sz="3200" b="1" dirty="0">
                <a:latin typeface="Palatino Linotype" panose="02040502050505030304" pitchFamily="18" charset="0"/>
              </a:rPr>
              <a:t> </a:t>
            </a:r>
            <a:r>
              <a:rPr lang="en-US" altLang="en-US" sz="3200" b="1" dirty="0" err="1">
                <a:latin typeface="Palatino Linotype" panose="02040502050505030304" pitchFamily="18" charset="0"/>
              </a:rPr>
              <a:t>Manusia</a:t>
            </a:r>
            <a:r>
              <a:rPr lang="en-US" altLang="en-US" sz="3200" b="1" dirty="0">
                <a:latin typeface="Palatino Linotype" panose="02040502050505030304" pitchFamily="18" charset="0"/>
              </a:rPr>
              <a:t> (</a:t>
            </a:r>
            <a:r>
              <a:rPr lang="en-US" altLang="en-US" sz="3200" b="1" dirty="0" err="1">
                <a:latin typeface="Palatino Linotype" panose="02040502050505030304" pitchFamily="18" charset="0"/>
              </a:rPr>
              <a:t>lanj</a:t>
            </a:r>
            <a:r>
              <a:rPr lang="en-US" altLang="en-US" sz="3200" b="1" dirty="0">
                <a:latin typeface="Palatino Linotype" panose="02040502050505030304" pitchFamily="18" charset="0"/>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AA6C6463-CB02-4FBE-BBF9-34BADB32BE8E}"/>
              </a:ext>
            </a:extLst>
          </p:cNvPr>
          <p:cNvSpPr>
            <a:spLocks noGrp="1"/>
          </p:cNvSpPr>
          <p:nvPr>
            <p:ph type="title"/>
          </p:nvPr>
        </p:nvSpPr>
        <p:spPr/>
        <p:txBody>
          <a:bodyPr/>
          <a:lstStyle/>
          <a:p>
            <a:pPr eaLnBrk="1" hangingPunct="1"/>
            <a:r>
              <a:rPr lang="en-US" altLang="en-US" dirty="0">
                <a:ea typeface="ＭＳ Ｐゴシック" panose="020B0600070205080204" pitchFamily="34" charset="-128"/>
              </a:rPr>
              <a:t>UI</a:t>
            </a:r>
          </a:p>
        </p:txBody>
      </p:sp>
      <p:sp>
        <p:nvSpPr>
          <p:cNvPr id="20482" name="Content Placeholder 2">
            <a:extLst>
              <a:ext uri="{FF2B5EF4-FFF2-40B4-BE49-F238E27FC236}">
                <a16:creationId xmlns:a16="http://schemas.microsoft.com/office/drawing/2014/main" id="{2A55E060-49D0-43E6-B952-753AAABCEC2D}"/>
              </a:ext>
            </a:extLst>
          </p:cNvPr>
          <p:cNvSpPr>
            <a:spLocks noGrp="1"/>
          </p:cNvSpPr>
          <p:nvPr>
            <p:ph idx="1"/>
          </p:nvPr>
        </p:nvSpPr>
        <p:spPr/>
        <p:txBody>
          <a:bodyPr>
            <a:normAutofit/>
          </a:bodyPr>
          <a:lstStyle/>
          <a:p>
            <a:pPr eaLnBrk="1" hangingPunct="1"/>
            <a:r>
              <a:rPr lang="en-US" altLang="en-US" sz="2000" dirty="0" err="1">
                <a:ea typeface="ＭＳ Ｐゴシック" panose="020B0600070205080204" pitchFamily="34" charset="-128"/>
              </a:rPr>
              <a:t>Tantangan</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Desainer</a:t>
            </a:r>
            <a:r>
              <a:rPr lang="en-US" altLang="en-US" sz="2000" dirty="0">
                <a:ea typeface="ＭＳ Ｐゴシック" panose="020B0600070205080204" pitchFamily="34" charset="-128"/>
              </a:rPr>
              <a:t> UI :</a:t>
            </a:r>
          </a:p>
          <a:p>
            <a:pPr lvl="1" eaLnBrk="1" hangingPunct="1"/>
            <a:r>
              <a:rPr lang="en-US" altLang="en-US" sz="1800" dirty="0" err="1">
                <a:ea typeface="ＭＳ Ｐゴシック" panose="020B0600070205080204" pitchFamily="34" charset="-128"/>
              </a:rPr>
              <a:t>Keragaman</a:t>
            </a:r>
            <a:r>
              <a:rPr lang="en-US" altLang="en-US" sz="1800" dirty="0">
                <a:ea typeface="ＭＳ Ｐゴシック" panose="020B0600070205080204" pitchFamily="34" charset="-128"/>
              </a:rPr>
              <a:t> </a:t>
            </a:r>
            <a:r>
              <a:rPr lang="en-US" altLang="en-US" sz="1800" dirty="0" err="1">
                <a:ea typeface="ＭＳ Ｐゴシック" panose="020B0600070205080204" pitchFamily="34" charset="-128"/>
              </a:rPr>
              <a:t>kemampuan</a:t>
            </a:r>
            <a:r>
              <a:rPr lang="en-US" altLang="en-US" sz="1800" dirty="0">
                <a:ea typeface="ＭＳ Ｐゴシック" panose="020B0600070205080204" pitchFamily="34" charset="-128"/>
              </a:rPr>
              <a:t> </a:t>
            </a:r>
            <a:r>
              <a:rPr lang="en-US" altLang="en-US" sz="1800" dirty="0" err="1">
                <a:ea typeface="ＭＳ Ｐゴシック" panose="020B0600070205080204" pitchFamily="34" charset="-128"/>
              </a:rPr>
              <a:t>manusia</a:t>
            </a:r>
            <a:r>
              <a:rPr lang="en-US" altLang="en-US" sz="1800" dirty="0">
                <a:ea typeface="ＭＳ Ｐゴシック" panose="020B0600070205080204" pitchFamily="34" charset="-128"/>
              </a:rPr>
              <a:t>,</a:t>
            </a:r>
          </a:p>
          <a:p>
            <a:pPr lvl="1" eaLnBrk="1" hangingPunct="1"/>
            <a:r>
              <a:rPr lang="en-US" altLang="en-US" sz="1800" dirty="0" err="1">
                <a:ea typeface="ＭＳ Ｐゴシック" panose="020B0600070205080204" pitchFamily="34" charset="-128"/>
              </a:rPr>
              <a:t>Umur</a:t>
            </a:r>
            <a:r>
              <a:rPr lang="en-US" altLang="en-US" sz="1800" dirty="0">
                <a:ea typeface="ＭＳ Ｐゴシック" panose="020B0600070205080204" pitchFamily="34" charset="-128"/>
              </a:rPr>
              <a:t> </a:t>
            </a:r>
          </a:p>
          <a:p>
            <a:pPr lvl="1" eaLnBrk="1" hangingPunct="1"/>
            <a:r>
              <a:rPr lang="en-US" altLang="en-US" sz="1800" dirty="0" err="1">
                <a:ea typeface="ＭＳ Ｐゴシック" panose="020B0600070205080204" pitchFamily="34" charset="-128"/>
              </a:rPr>
              <a:t>latar</a:t>
            </a:r>
            <a:r>
              <a:rPr lang="en-US" altLang="en-US" sz="1800" dirty="0">
                <a:ea typeface="ＭＳ Ｐゴシック" panose="020B0600070205080204" pitchFamily="34" charset="-128"/>
              </a:rPr>
              <a:t> </a:t>
            </a:r>
            <a:r>
              <a:rPr lang="en-US" altLang="en-US" sz="1800" dirty="0" err="1">
                <a:ea typeface="ＭＳ Ｐゴシック" panose="020B0600070205080204" pitchFamily="34" charset="-128"/>
              </a:rPr>
              <a:t>belakang</a:t>
            </a:r>
            <a:endParaRPr lang="en-US" altLang="en-US" sz="1800" dirty="0">
              <a:ea typeface="ＭＳ Ｐゴシック" panose="020B0600070205080204" pitchFamily="34" charset="-128"/>
            </a:endParaRPr>
          </a:p>
          <a:p>
            <a:pPr lvl="1" eaLnBrk="1" hangingPunct="1"/>
            <a:r>
              <a:rPr lang="en-US" altLang="en-US" sz="1800" dirty="0" err="1">
                <a:ea typeface="ＭＳ Ｐゴシック" panose="020B0600070205080204" pitchFamily="34" charset="-128"/>
              </a:rPr>
              <a:t>motivasi</a:t>
            </a:r>
            <a:r>
              <a:rPr lang="en-US" altLang="en-US" sz="1800" dirty="0">
                <a:ea typeface="ＭＳ Ｐゴシック" panose="020B0600070205080204" pitchFamily="34" charset="-128"/>
              </a:rPr>
              <a:t>, </a:t>
            </a:r>
          </a:p>
          <a:p>
            <a:pPr lvl="1" eaLnBrk="1" hangingPunct="1"/>
            <a:r>
              <a:rPr lang="en-US" altLang="en-US" sz="1800" dirty="0" err="1">
                <a:ea typeface="ＭＳ Ｐゴシック" panose="020B0600070205080204" pitchFamily="34" charset="-128"/>
              </a:rPr>
              <a:t>kepribadian</a:t>
            </a:r>
            <a:r>
              <a:rPr lang="en-US" altLang="en-US" sz="1800" dirty="0">
                <a:ea typeface="ＭＳ Ｐゴシック" panose="020B0600070205080204" pitchFamily="34" charset="-128"/>
              </a:rPr>
              <a:t>, </a:t>
            </a:r>
          </a:p>
          <a:p>
            <a:pPr lvl="1" eaLnBrk="1" hangingPunct="1"/>
            <a:r>
              <a:rPr lang="en-US" altLang="en-US" sz="1800" dirty="0" err="1">
                <a:ea typeface="ＭＳ Ｐゴシック" panose="020B0600070205080204" pitchFamily="34" charset="-128"/>
              </a:rPr>
              <a:t>budaya</a:t>
            </a:r>
            <a:r>
              <a:rPr lang="en-US" altLang="en-US" sz="1800" dirty="0">
                <a:ea typeface="ＭＳ Ｐゴシック" panose="020B0600070205080204" pitchFamily="34" charset="-128"/>
              </a:rPr>
              <a:t>, </a:t>
            </a:r>
          </a:p>
          <a:p>
            <a:pPr lvl="1" eaLnBrk="1" hangingPunct="1"/>
            <a:r>
              <a:rPr lang="en-US" altLang="en-US" sz="1800" dirty="0" err="1">
                <a:ea typeface="ＭＳ Ｐゴシック" panose="020B0600070205080204" pitchFamily="34" charset="-128"/>
              </a:rPr>
              <a:t>gaya</a:t>
            </a:r>
            <a:r>
              <a:rPr lang="en-US" altLang="en-US" sz="1800" dirty="0">
                <a:ea typeface="ＭＳ Ｐゴシック" panose="020B0600070205080204" pitchFamily="34" charset="-128"/>
              </a:rPr>
              <a:t> </a:t>
            </a:r>
            <a:r>
              <a:rPr lang="en-US" altLang="en-US" sz="1800" dirty="0" err="1">
                <a:ea typeface="ＭＳ Ｐゴシック" panose="020B0600070205080204" pitchFamily="34" charset="-128"/>
              </a:rPr>
              <a:t>kerja</a:t>
            </a:r>
            <a:r>
              <a:rPr lang="en-US" altLang="en-US" sz="1800" dirty="0">
                <a:ea typeface="ＭＳ Ｐゴシック" panose="020B0600070205080204" pitchFamily="34" charset="-128"/>
              </a:rPr>
              <a:t> yang </a:t>
            </a:r>
            <a:r>
              <a:rPr lang="en-US" altLang="en-US" sz="1800" dirty="0" err="1">
                <a:ea typeface="ＭＳ Ｐゴシック" panose="020B0600070205080204" pitchFamily="34" charset="-128"/>
              </a:rPr>
              <a:t>luar</a:t>
            </a:r>
            <a:r>
              <a:rPr lang="en-US" altLang="en-US" sz="1800" dirty="0">
                <a:ea typeface="ＭＳ Ｐゴシック" panose="020B0600070205080204" pitchFamily="34" charset="-128"/>
              </a:rPr>
              <a:t> </a:t>
            </a:r>
            <a:r>
              <a:rPr lang="en-US" altLang="en-US" sz="1800" dirty="0" err="1">
                <a:ea typeface="ＭＳ Ｐゴシック" panose="020B0600070205080204" pitchFamily="34" charset="-128"/>
              </a:rPr>
              <a:t>biasa</a:t>
            </a:r>
            <a:endParaRPr lang="en-US" altLang="en-US" sz="1800" dirty="0">
              <a:ea typeface="ＭＳ Ｐゴシック" panose="020B0600070205080204" pitchFamily="34" charset="-128"/>
            </a:endParaRPr>
          </a:p>
        </p:txBody>
      </p:sp>
      <p:pic>
        <p:nvPicPr>
          <p:cNvPr id="4" name="Picture 3" descr="Businessperson pointing to digital tablet in meeting">
            <a:hlinkClick r:id="rId2"/>
            <a:extLst>
              <a:ext uri="{FF2B5EF4-FFF2-40B4-BE49-F238E27FC236}">
                <a16:creationId xmlns:a16="http://schemas.microsoft.com/office/drawing/2014/main" id="{C0F90FEC-633B-49CA-8935-93C8F9D8E719}"/>
              </a:ext>
            </a:extLst>
          </p:cNvPr>
          <p:cNvPicPr>
            <a:picLocks noChangeAspect="1"/>
          </p:cNvPicPr>
          <p:nvPr/>
        </p:nvPicPr>
        <p:blipFill>
          <a:blip r:embed="rId3"/>
          <a:stretch>
            <a:fillRect/>
          </a:stretch>
        </p:blipFill>
        <p:spPr>
          <a:xfrm>
            <a:off x="6975690" y="2081847"/>
            <a:ext cx="3864762" cy="257587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B2BDB388-3182-4DD8-8A76-2083657805BA}"/>
              </a:ext>
            </a:extLst>
          </p:cNvPr>
          <p:cNvSpPr>
            <a:spLocks noGrp="1" noChangeArrowheads="1"/>
          </p:cNvSpPr>
          <p:nvPr>
            <p:ph type="title"/>
          </p:nvPr>
        </p:nvSpPr>
        <p:spPr>
          <a:xfrm>
            <a:off x="84221" y="569268"/>
            <a:ext cx="10175966" cy="990600"/>
          </a:xfrm>
        </p:spPr>
        <p:txBody>
          <a:bodyPr rtlCol="0">
            <a:normAutofit/>
          </a:bodyPr>
          <a:lstStyle/>
          <a:p>
            <a:pPr algn="ctr" eaLnBrk="1" fontAlgn="auto" hangingPunct="1">
              <a:spcAft>
                <a:spcPts val="0"/>
              </a:spcAft>
              <a:defRPr/>
            </a:pPr>
            <a:r>
              <a:rPr sz="3200" dirty="0">
                <a:solidFill>
                  <a:schemeClr val="tx1">
                    <a:lumMod val="85000"/>
                    <a:lumOff val="15000"/>
                  </a:schemeClr>
                </a:solidFill>
              </a:rPr>
              <a:t>Model </a:t>
            </a:r>
            <a:r>
              <a:rPr sz="3200" dirty="0" err="1">
                <a:solidFill>
                  <a:schemeClr val="tx1">
                    <a:lumMod val="85000"/>
                    <a:lumOff val="15000"/>
                  </a:schemeClr>
                </a:solidFill>
              </a:rPr>
              <a:t>Pengolahan</a:t>
            </a:r>
            <a:r>
              <a:rPr sz="3200" dirty="0">
                <a:solidFill>
                  <a:schemeClr val="tx1">
                    <a:lumMod val="85000"/>
                    <a:lumOff val="15000"/>
                  </a:schemeClr>
                </a:solidFill>
              </a:rPr>
              <a:t> </a:t>
            </a:r>
            <a:r>
              <a:rPr sz="3200" dirty="0" err="1">
                <a:solidFill>
                  <a:schemeClr val="tx1">
                    <a:lumMod val="85000"/>
                    <a:lumOff val="15000"/>
                  </a:schemeClr>
                </a:solidFill>
              </a:rPr>
              <a:t>Informasi</a:t>
            </a:r>
            <a:r>
              <a:rPr sz="3200" dirty="0">
                <a:solidFill>
                  <a:schemeClr val="tx1">
                    <a:lumMod val="85000"/>
                    <a:lumOff val="15000"/>
                  </a:schemeClr>
                </a:solidFill>
              </a:rPr>
              <a:t> pada </a:t>
            </a:r>
            <a:r>
              <a:rPr sz="3200" dirty="0" err="1">
                <a:solidFill>
                  <a:schemeClr val="tx1">
                    <a:lumMod val="85000"/>
                    <a:lumOff val="15000"/>
                  </a:schemeClr>
                </a:solidFill>
              </a:rPr>
              <a:t>Manusia</a:t>
            </a:r>
            <a:endParaRPr sz="3200" dirty="0">
              <a:solidFill>
                <a:schemeClr val="tx1">
                  <a:lumMod val="85000"/>
                  <a:lumOff val="15000"/>
                </a:schemeClr>
              </a:solidFill>
            </a:endParaRPr>
          </a:p>
        </p:txBody>
      </p:sp>
      <p:pic>
        <p:nvPicPr>
          <p:cNvPr id="22530" name="Picture 2" descr="The outline of a human head is shown. There is a box containing “Information, sensations” in front of the head. An arrow from this box points to another box containing “Emotions, memories” located where the person’s brain would be. An arrow from this second box points to a third box containing “Thoughts” behind the head.">
            <a:extLst>
              <a:ext uri="{FF2B5EF4-FFF2-40B4-BE49-F238E27FC236}">
                <a16:creationId xmlns:a16="http://schemas.microsoft.com/office/drawing/2014/main" id="{5B03A4D7-3F1B-4CCC-AA5E-53B8A90E0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588" y="2349124"/>
            <a:ext cx="6472238" cy="230345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4E94F884-44E8-4947-9FA2-0FBF55F6C551}"/>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6DC0BB67-9BF3-416D-AACF-ED339E7D2243}"/>
              </a:ext>
            </a:extLst>
          </p:cNvPr>
          <p:cNvSpPr>
            <a:spLocks noGrp="1"/>
          </p:cNvSpPr>
          <p:nvPr>
            <p:ph type="sldNum" sz="quarter" idx="12"/>
          </p:nvPr>
        </p:nvSpPr>
        <p:spPr/>
        <p:txBody>
          <a:bodyPr/>
          <a:lstStyle/>
          <a:p>
            <a:fld id="{D495E168-DA5E-4888-8D8A-92B118324C14}" type="slidenum">
              <a:rPr lang="ru-RU" smtClean="0"/>
              <a:t>14</a:t>
            </a:fld>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023A9DC7-331D-4336-97C1-C8E17DF6009D}"/>
              </a:ext>
            </a:extLst>
          </p:cNvPr>
          <p:cNvSpPr>
            <a:spLocks noGrp="1" noChangeArrowheads="1"/>
          </p:cNvSpPr>
          <p:nvPr>
            <p:ph type="title"/>
          </p:nvPr>
        </p:nvSpPr>
        <p:spPr/>
        <p:txBody>
          <a:bodyPr>
            <a:normAutofit fontScale="90000"/>
          </a:bodyPr>
          <a:lstStyle/>
          <a:p>
            <a:pPr eaLnBrk="1" hangingPunct="1"/>
            <a:r>
              <a:rPr lang="id-ID" altLang="en-US" sz="3600" b="1"/>
              <a:t>Faktor manusia dapat dipandang sebagai sistem pemroses informasi</a:t>
            </a:r>
          </a:p>
        </p:txBody>
      </p:sp>
      <p:sp>
        <p:nvSpPr>
          <p:cNvPr id="3" name="Content Placeholder 2">
            <a:extLst>
              <a:ext uri="{FF2B5EF4-FFF2-40B4-BE49-F238E27FC236}">
                <a16:creationId xmlns:a16="http://schemas.microsoft.com/office/drawing/2014/main" id="{DB98AB76-264C-4184-9BA3-4DCCCBBF7466}"/>
              </a:ext>
            </a:extLst>
          </p:cNvPr>
          <p:cNvSpPr>
            <a:spLocks noGrp="1"/>
          </p:cNvSpPr>
          <p:nvPr>
            <p:ph idx="1"/>
          </p:nvPr>
        </p:nvSpPr>
        <p:spPr/>
        <p:txBody>
          <a:bodyPr rtlCol="0">
            <a:normAutofit/>
          </a:bodyPr>
          <a:lstStyle/>
          <a:p>
            <a:pPr marL="182880" indent="-182880" eaLnBrk="1" hangingPunct="1">
              <a:spcAft>
                <a:spcPts val="0"/>
              </a:spcAft>
              <a:buClr>
                <a:schemeClr val="tx1">
                  <a:lumMod val="85000"/>
                  <a:lumOff val="15000"/>
                </a:schemeClr>
              </a:buClr>
              <a:buFont typeface="Arial" panose="020B0604020202020204" pitchFamily="34" charset="0"/>
              <a:buChar char="•"/>
              <a:defRPr/>
            </a:pPr>
            <a:r>
              <a:rPr lang="id-ID" sz="2000" dirty="0"/>
              <a:t>informasi diterima dan ditanggapi melalui saluran input-output (indera)</a:t>
            </a:r>
          </a:p>
          <a:p>
            <a:pPr marL="182880" indent="-182880" eaLnBrk="1" hangingPunct="1">
              <a:spcAft>
                <a:spcPts val="0"/>
              </a:spcAft>
              <a:buClr>
                <a:schemeClr val="tx1">
                  <a:lumMod val="85000"/>
                  <a:lumOff val="15000"/>
                </a:schemeClr>
              </a:buClr>
              <a:buFont typeface="Arial" panose="020B0604020202020204" pitchFamily="34" charset="0"/>
              <a:buChar char="•"/>
              <a:defRPr/>
            </a:pPr>
            <a:r>
              <a:rPr lang="id-ID" sz="2000" dirty="0"/>
              <a:t>informasi disimpan dalam ingatan (memori)</a:t>
            </a:r>
          </a:p>
          <a:p>
            <a:pPr marL="182880" indent="-182880" eaLnBrk="1" hangingPunct="1">
              <a:spcAft>
                <a:spcPts val="0"/>
              </a:spcAft>
              <a:buClr>
                <a:schemeClr val="tx1">
                  <a:lumMod val="85000"/>
                  <a:lumOff val="15000"/>
                </a:schemeClr>
              </a:buClr>
              <a:buFont typeface="Arial" panose="020B0604020202020204" pitchFamily="34" charset="0"/>
              <a:buChar char="•"/>
              <a:defRPr/>
            </a:pPr>
            <a:r>
              <a:rPr lang="id-ID" sz="2000" dirty="0"/>
              <a:t>informasi diproses dan diaplikasikan dalam berbagai cara.</a:t>
            </a:r>
          </a:p>
          <a:p>
            <a:pPr marL="0" indent="0" eaLnBrk="1" hangingPunct="1">
              <a:spcAft>
                <a:spcPts val="0"/>
              </a:spcAft>
              <a:buClr>
                <a:schemeClr val="tx1">
                  <a:lumMod val="85000"/>
                  <a:lumOff val="15000"/>
                </a:schemeClr>
              </a:buClr>
              <a:buFont typeface="Garamond" panose="02020404030301010803" pitchFamily="18" charset="0"/>
              <a:buNone/>
              <a:defRPr/>
            </a:pPr>
            <a:endParaRPr lang="id-ID" sz="2000" dirty="0"/>
          </a:p>
          <a:p>
            <a:pPr marL="0" indent="0" algn="just" eaLnBrk="1" fontAlgn="auto" hangingPunct="1">
              <a:spcAft>
                <a:spcPts val="0"/>
              </a:spcAft>
              <a:buClr>
                <a:schemeClr val="tx1">
                  <a:lumMod val="85000"/>
                  <a:lumOff val="15000"/>
                </a:schemeClr>
              </a:buClr>
              <a:buFont typeface="Garamond" panose="02020404030301010803" pitchFamily="18" charset="0"/>
              <a:buNone/>
              <a:defRPr/>
            </a:pPr>
            <a:r>
              <a:rPr lang="id-ID" sz="2000" dirty="0"/>
              <a:t>Kapasitas manusia satu dengan yang lain dalam menerima rangsang dan memberi reaksi ini berbeda-beda dan hal ini menjadi faktor yang harus diperhatikan dalam merancang interface/antarmuka.</a:t>
            </a:r>
          </a:p>
        </p:txBody>
      </p:sp>
      <p:sp>
        <p:nvSpPr>
          <p:cNvPr id="2" name="Footer Placeholder 1">
            <a:extLst>
              <a:ext uri="{FF2B5EF4-FFF2-40B4-BE49-F238E27FC236}">
                <a16:creationId xmlns:a16="http://schemas.microsoft.com/office/drawing/2014/main" id="{4F0D0720-5059-42C1-8E9F-F5A0ED3E160F}"/>
              </a:ext>
            </a:extLst>
          </p:cNvPr>
          <p:cNvSpPr>
            <a:spLocks noGrp="1"/>
          </p:cNvSpPr>
          <p:nvPr>
            <p:ph type="ftr" sz="quarter" idx="11"/>
          </p:nvPr>
        </p:nvSpPr>
        <p:spPr/>
        <p:txBody>
          <a:bodyPr/>
          <a:lstStyle/>
          <a:p>
            <a:r>
              <a:rPr lang="en-US"/>
              <a:t>TEAM TEACHING JTI POLINEMA</a:t>
            </a:r>
            <a:endParaRPr lang="ru-RU" dirty="0"/>
          </a:p>
        </p:txBody>
      </p:sp>
      <p:sp>
        <p:nvSpPr>
          <p:cNvPr id="4" name="Slide Number Placeholder 3">
            <a:extLst>
              <a:ext uri="{FF2B5EF4-FFF2-40B4-BE49-F238E27FC236}">
                <a16:creationId xmlns:a16="http://schemas.microsoft.com/office/drawing/2014/main" id="{205E639A-B0D9-48C3-A74B-16D84C202057}"/>
              </a:ext>
            </a:extLst>
          </p:cNvPr>
          <p:cNvSpPr>
            <a:spLocks noGrp="1"/>
          </p:cNvSpPr>
          <p:nvPr>
            <p:ph type="sldNum" sz="quarter" idx="12"/>
          </p:nvPr>
        </p:nvSpPr>
        <p:spPr/>
        <p:txBody>
          <a:bodyPr/>
          <a:lstStyle/>
          <a:p>
            <a:fld id="{D495E168-DA5E-4888-8D8A-92B118324C14}" type="slidenum">
              <a:rPr lang="ru-RU" smtClean="0"/>
              <a:t>15</a:t>
            </a:fld>
            <a:endParaRPr lang="ru-RU"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A6EA7CE5-2419-42CD-9182-AE7A3CDAA164}"/>
              </a:ext>
            </a:extLst>
          </p:cNvPr>
          <p:cNvSpPr>
            <a:spLocks noGrp="1" noChangeArrowheads="1"/>
          </p:cNvSpPr>
          <p:nvPr>
            <p:ph type="title"/>
          </p:nvPr>
        </p:nvSpPr>
        <p:spPr>
          <a:xfrm>
            <a:off x="1066800" y="363538"/>
            <a:ext cx="10058400" cy="1371600"/>
          </a:xfrm>
        </p:spPr>
        <p:txBody>
          <a:bodyPr/>
          <a:lstStyle/>
          <a:p>
            <a:pPr eaLnBrk="1" hangingPunct="1"/>
            <a:r>
              <a:rPr lang="id-ID" altLang="en-US" sz="3600" b="1"/>
              <a:t>Faktor manusia menjadi aspek penting</a:t>
            </a:r>
          </a:p>
        </p:txBody>
      </p:sp>
      <p:sp>
        <p:nvSpPr>
          <p:cNvPr id="10243" name="Content Placeholder 2">
            <a:extLst>
              <a:ext uri="{FF2B5EF4-FFF2-40B4-BE49-F238E27FC236}">
                <a16:creationId xmlns:a16="http://schemas.microsoft.com/office/drawing/2014/main" id="{35945A82-68F8-4152-9CEF-1165CA8D3ED3}"/>
              </a:ext>
            </a:extLst>
          </p:cNvPr>
          <p:cNvSpPr>
            <a:spLocks noGrp="1" noChangeArrowheads="1"/>
          </p:cNvSpPr>
          <p:nvPr>
            <p:ph idx="1"/>
          </p:nvPr>
        </p:nvSpPr>
        <p:spPr>
          <a:xfrm>
            <a:off x="1066800" y="2029097"/>
            <a:ext cx="4089400" cy="3381103"/>
          </a:xfrm>
        </p:spPr>
        <p:txBody>
          <a:bodyPr/>
          <a:lstStyle/>
          <a:p>
            <a:pPr marL="0" indent="0" algn="just" eaLnBrk="1" hangingPunct="1">
              <a:lnSpc>
                <a:spcPct val="100000"/>
              </a:lnSpc>
              <a:buFont typeface="Garamond" panose="02020404030301010803" pitchFamily="18" charset="0"/>
              <a:buNone/>
            </a:pPr>
            <a:r>
              <a:rPr lang="id-ID" altLang="en-US" sz="2000" dirty="0"/>
              <a:t>Manusia berusaha membuat keseimbangan antara model sistem komputer dan manusia sebagai penggunanya. </a:t>
            </a:r>
          </a:p>
          <a:p>
            <a:pPr marL="0" indent="0" eaLnBrk="1" hangingPunct="1">
              <a:lnSpc>
                <a:spcPct val="100000"/>
              </a:lnSpc>
              <a:buFont typeface="Garamond" panose="02020404030301010803" pitchFamily="18" charset="0"/>
              <a:buNone/>
            </a:pPr>
            <a:r>
              <a:rPr lang="id-ID" altLang="en-US" sz="2000" b="1" dirty="0"/>
              <a:t>Hal ini tidak mudah, karena manusia lebih susah untuk diprediksi, kurang konsisten dan kurang </a:t>
            </a:r>
            <a:r>
              <a:rPr lang="id-ID" altLang="en-US" sz="2000" b="1" dirty="0" err="1"/>
              <a:t>deterministik</a:t>
            </a:r>
            <a:r>
              <a:rPr lang="id-ID" altLang="en-US" sz="2000" b="1" dirty="0"/>
              <a:t> dibandingkan komputer</a:t>
            </a:r>
            <a:r>
              <a:rPr lang="id-ID" altLang="en-US" sz="2000" dirty="0"/>
              <a:t>. </a:t>
            </a:r>
          </a:p>
        </p:txBody>
      </p:sp>
      <p:pic>
        <p:nvPicPr>
          <p:cNvPr id="5" name="Picture 4">
            <a:extLst>
              <a:ext uri="{FF2B5EF4-FFF2-40B4-BE49-F238E27FC236}">
                <a16:creationId xmlns:a16="http://schemas.microsoft.com/office/drawing/2014/main" id="{F598284D-95F6-4ACB-9380-58CB567A1D92}"/>
              </a:ext>
            </a:extLst>
          </p:cNvPr>
          <p:cNvPicPr>
            <a:picLocks noChangeAspect="1"/>
          </p:cNvPicPr>
          <p:nvPr/>
        </p:nvPicPr>
        <p:blipFill>
          <a:blip r:embed="rId2">
            <a:duotone>
              <a:prstClr val="black"/>
              <a:schemeClr val="accent2">
                <a:tint val="45000"/>
                <a:satMod val="400000"/>
              </a:schemeClr>
            </a:duotone>
          </a:blip>
          <a:stretch>
            <a:fillRect/>
          </a:stretch>
        </p:blipFill>
        <p:spPr>
          <a:xfrm>
            <a:off x="5262521" y="1560510"/>
            <a:ext cx="6220488" cy="4287541"/>
          </a:xfrm>
          <a:prstGeom prst="rect">
            <a:avLst/>
          </a:prstGeom>
        </p:spPr>
      </p:pic>
      <p:sp>
        <p:nvSpPr>
          <p:cNvPr id="2" name="Footer Placeholder 1">
            <a:extLst>
              <a:ext uri="{FF2B5EF4-FFF2-40B4-BE49-F238E27FC236}">
                <a16:creationId xmlns:a16="http://schemas.microsoft.com/office/drawing/2014/main" id="{D9AE8652-AE7E-4A3C-84D5-97FF6F424866}"/>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064DCC75-4742-467C-9BE7-6BFFB2170C73}"/>
              </a:ext>
            </a:extLst>
          </p:cNvPr>
          <p:cNvSpPr>
            <a:spLocks noGrp="1"/>
          </p:cNvSpPr>
          <p:nvPr>
            <p:ph type="sldNum" sz="quarter" idx="12"/>
          </p:nvPr>
        </p:nvSpPr>
        <p:spPr/>
        <p:txBody>
          <a:bodyPr/>
          <a:lstStyle/>
          <a:p>
            <a:fld id="{D495E168-DA5E-4888-8D8A-92B118324C14}" type="slidenum">
              <a:rPr lang="ru-RU" smtClean="0"/>
              <a:t>16</a:t>
            </a:fld>
            <a:endParaRPr lang="ru-RU"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3EE7693B-274A-4FF3-8CC7-38A74699ED4A}"/>
              </a:ext>
            </a:extLst>
          </p:cNvPr>
          <p:cNvSpPr>
            <a:spLocks noGrp="1" noChangeArrowheads="1"/>
          </p:cNvSpPr>
          <p:nvPr>
            <p:ph type="title" idx="4294967295"/>
          </p:nvPr>
        </p:nvSpPr>
        <p:spPr>
          <a:xfrm>
            <a:off x="8010525" y="1638300"/>
            <a:ext cx="2949575" cy="3581400"/>
          </a:xfrm>
        </p:spPr>
        <p:txBody>
          <a:bodyPr/>
          <a:lstStyle/>
          <a:p>
            <a:pPr algn="ctr" eaLnBrk="1" hangingPunct="1"/>
            <a:r>
              <a:rPr altLang="id-ID" sz="3000"/>
              <a:t>Model sistem Pengolahan pada Manusia dan Komputer</a:t>
            </a:r>
            <a:r>
              <a:rPr altLang="id-ID" sz="3500"/>
              <a:t> </a:t>
            </a:r>
          </a:p>
        </p:txBody>
      </p:sp>
      <p:sp>
        <p:nvSpPr>
          <p:cNvPr id="12291" name="Rectangle 5">
            <a:extLst>
              <a:ext uri="{FF2B5EF4-FFF2-40B4-BE49-F238E27FC236}">
                <a16:creationId xmlns:a16="http://schemas.microsoft.com/office/drawing/2014/main" id="{E494B768-438E-4C71-A8AA-1B990F80C581}"/>
              </a:ext>
            </a:extLst>
          </p:cNvPr>
          <p:cNvSpPr>
            <a:spLocks noChangeArrowheads="1"/>
          </p:cNvSpPr>
          <p:nvPr/>
        </p:nvSpPr>
        <p:spPr bwMode="auto">
          <a:xfrm>
            <a:off x="1524000" y="206375"/>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venir Next LT Pro" panose="020B0504020202020204" pitchFamily="34" charset="0"/>
              </a:defRPr>
            </a:lvl1pPr>
            <a:lvl2pPr marL="742950" indent="-285750">
              <a:defRPr>
                <a:solidFill>
                  <a:schemeClr val="tx1"/>
                </a:solidFill>
                <a:latin typeface="Avenir Next LT Pro" panose="020B0504020202020204" pitchFamily="34" charset="0"/>
              </a:defRPr>
            </a:lvl2pPr>
            <a:lvl3pPr marL="1143000" indent="-228600">
              <a:defRPr>
                <a:solidFill>
                  <a:schemeClr val="tx1"/>
                </a:solidFill>
                <a:latin typeface="Avenir Next LT Pro" panose="020B0504020202020204" pitchFamily="34" charset="0"/>
              </a:defRPr>
            </a:lvl3pPr>
            <a:lvl4pPr marL="1600200" indent="-228600">
              <a:defRPr>
                <a:solidFill>
                  <a:schemeClr val="tx1"/>
                </a:solidFill>
                <a:latin typeface="Avenir Next LT Pro" panose="020B0504020202020204" pitchFamily="34" charset="0"/>
              </a:defRPr>
            </a:lvl4pPr>
            <a:lvl5pPr marL="2057400" indent="-228600">
              <a:defRPr>
                <a:solidFill>
                  <a:schemeClr val="tx1"/>
                </a:solidFill>
                <a:latin typeface="Avenir Next LT Pro" panose="020B0504020202020204" pitchFamily="34" charset="0"/>
              </a:defRPr>
            </a:lvl5pPr>
            <a:lvl6pPr marL="2514600" indent="-228600" eaLnBrk="0" fontAlgn="base" hangingPunct="0">
              <a:spcBef>
                <a:spcPct val="0"/>
              </a:spcBef>
              <a:spcAft>
                <a:spcPct val="0"/>
              </a:spcAft>
              <a:defRPr>
                <a:solidFill>
                  <a:schemeClr val="tx1"/>
                </a:solidFill>
                <a:latin typeface="Avenir Next LT Pro" panose="020B0504020202020204" pitchFamily="34" charset="0"/>
              </a:defRPr>
            </a:lvl6pPr>
            <a:lvl7pPr marL="2971800" indent="-228600" eaLnBrk="0" fontAlgn="base" hangingPunct="0">
              <a:spcBef>
                <a:spcPct val="0"/>
              </a:spcBef>
              <a:spcAft>
                <a:spcPct val="0"/>
              </a:spcAft>
              <a:defRPr>
                <a:solidFill>
                  <a:schemeClr val="tx1"/>
                </a:solidFill>
                <a:latin typeface="Avenir Next LT Pro" panose="020B0504020202020204" pitchFamily="34" charset="0"/>
              </a:defRPr>
            </a:lvl7pPr>
            <a:lvl8pPr marL="3429000" indent="-228600" eaLnBrk="0" fontAlgn="base" hangingPunct="0">
              <a:spcBef>
                <a:spcPct val="0"/>
              </a:spcBef>
              <a:spcAft>
                <a:spcPct val="0"/>
              </a:spcAft>
              <a:defRPr>
                <a:solidFill>
                  <a:schemeClr val="tx1"/>
                </a:solidFill>
                <a:latin typeface="Avenir Next LT Pro" panose="020B0504020202020204" pitchFamily="34" charset="0"/>
              </a:defRPr>
            </a:lvl8pPr>
            <a:lvl9pPr marL="3886200" indent="-228600" eaLnBrk="0" fontAlgn="base" hangingPunct="0">
              <a:spcBef>
                <a:spcPct val="0"/>
              </a:spcBef>
              <a:spcAft>
                <a:spcPct val="0"/>
              </a:spcAft>
              <a:defRPr>
                <a:solidFill>
                  <a:schemeClr val="tx1"/>
                </a:solidFill>
                <a:latin typeface="Avenir Next LT Pro" panose="020B0504020202020204" pitchFamily="34" charset="0"/>
              </a:defRPr>
            </a:lvl9pPr>
          </a:lstStyle>
          <a:p>
            <a:pPr eaLnBrk="1" hangingPunct="1"/>
            <a:endParaRPr lang="id-ID" altLang="id-ID">
              <a:latin typeface="Arial" panose="020B0604020202020204" pitchFamily="34" charset="0"/>
            </a:endParaRPr>
          </a:p>
        </p:txBody>
      </p:sp>
      <p:graphicFrame>
        <p:nvGraphicFramePr>
          <p:cNvPr id="24580" name="Object 4">
            <a:extLst>
              <a:ext uri="{FF2B5EF4-FFF2-40B4-BE49-F238E27FC236}">
                <a16:creationId xmlns:a16="http://schemas.microsoft.com/office/drawing/2014/main" id="{73BBB544-F46C-4870-A472-EF668C5E85BC}"/>
              </a:ext>
            </a:extLst>
          </p:cNvPr>
          <p:cNvGraphicFramePr>
            <a:graphicFrameLocks noChangeAspect="1"/>
          </p:cNvGraphicFramePr>
          <p:nvPr/>
        </p:nvGraphicFramePr>
        <p:xfrm>
          <a:off x="1524000" y="407988"/>
          <a:ext cx="5975350" cy="6042025"/>
        </p:xfrm>
        <a:graphic>
          <a:graphicData uri="http://schemas.openxmlformats.org/presentationml/2006/ole">
            <mc:AlternateContent xmlns:mc="http://schemas.openxmlformats.org/markup-compatibility/2006">
              <mc:Choice xmlns:v="urn:schemas-microsoft-com:vml" Requires="v">
                <p:oleObj name="VISIO" r:id="rId2" imgW="5090160" imgH="5153660" progId="Visio.Drawing.5">
                  <p:embed/>
                </p:oleObj>
              </mc:Choice>
              <mc:Fallback>
                <p:oleObj name="VISIO" r:id="rId2" imgW="5090160" imgH="5153660" progId="Visio.Drawing.5">
                  <p:embed/>
                  <p:pic>
                    <p:nvPicPr>
                      <p:cNvPr id="24580" name="Object 4">
                        <a:extLst>
                          <a:ext uri="{FF2B5EF4-FFF2-40B4-BE49-F238E27FC236}">
                            <a16:creationId xmlns:a16="http://schemas.microsoft.com/office/drawing/2014/main" id="{73BBB544-F46C-4870-A472-EF668C5E8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07988"/>
                        <a:ext cx="5975350" cy="604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Footer Placeholder 1">
            <a:extLst>
              <a:ext uri="{FF2B5EF4-FFF2-40B4-BE49-F238E27FC236}">
                <a16:creationId xmlns:a16="http://schemas.microsoft.com/office/drawing/2014/main" id="{D1BFF1C3-0726-45AF-A65F-B941907C1542}"/>
              </a:ext>
            </a:extLst>
          </p:cNvPr>
          <p:cNvSpPr>
            <a:spLocks noGrp="1"/>
          </p:cNvSpPr>
          <p:nvPr>
            <p:ph type="ftr" sz="quarter" idx="11"/>
          </p:nvPr>
        </p:nvSpPr>
        <p:spPr>
          <a:xfrm>
            <a:off x="186648" y="6450012"/>
            <a:ext cx="4114800" cy="365125"/>
          </a:xfrm>
        </p:spPr>
        <p:txBody>
          <a:bodyPr/>
          <a:lstStyle/>
          <a:p>
            <a:r>
              <a:rPr lang="en-US" dirty="0"/>
              <a:t>TEAM TEACHING JTI POLINEMA</a:t>
            </a:r>
            <a:endParaRPr lang="ru-RU" dirty="0"/>
          </a:p>
        </p:txBody>
      </p:sp>
      <p:sp>
        <p:nvSpPr>
          <p:cNvPr id="3" name="Slide Number Placeholder 2">
            <a:extLst>
              <a:ext uri="{FF2B5EF4-FFF2-40B4-BE49-F238E27FC236}">
                <a16:creationId xmlns:a16="http://schemas.microsoft.com/office/drawing/2014/main" id="{C58F08E8-46EC-4155-81B0-57C1163EBBDA}"/>
              </a:ext>
            </a:extLst>
          </p:cNvPr>
          <p:cNvSpPr>
            <a:spLocks noGrp="1"/>
          </p:cNvSpPr>
          <p:nvPr>
            <p:ph type="sldNum" sz="quarter" idx="12"/>
          </p:nvPr>
        </p:nvSpPr>
        <p:spPr/>
        <p:txBody>
          <a:bodyPr/>
          <a:lstStyle/>
          <a:p>
            <a:fld id="{D495E168-DA5E-4888-8D8A-92B118324C14}" type="slidenum">
              <a:rPr lang="ru-RU" smtClean="0"/>
              <a:t>17</a:t>
            </a:fld>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78"/>
                                        </p:tgtEl>
                                        <p:attrNameLst>
                                          <p:attrName>style.visibility</p:attrName>
                                        </p:attrNameLst>
                                      </p:cBhvr>
                                      <p:to>
                                        <p:strVal val="visible"/>
                                      </p:to>
                                    </p:set>
                                    <p:anim calcmode="lin" valueType="num">
                                      <p:cBhvr additive="base">
                                        <p:cTn id="7" dur="5000" fill="hold"/>
                                        <p:tgtEl>
                                          <p:spTgt spid="24578"/>
                                        </p:tgtEl>
                                        <p:attrNameLst>
                                          <p:attrName>ppt_x</p:attrName>
                                        </p:attrNameLst>
                                      </p:cBhvr>
                                      <p:tavLst>
                                        <p:tav tm="0">
                                          <p:val>
                                            <p:strVal val="#ppt_x"/>
                                          </p:val>
                                        </p:tav>
                                        <p:tav tm="100000">
                                          <p:val>
                                            <p:strVal val="#ppt_x"/>
                                          </p:val>
                                        </p:tav>
                                      </p:tavLst>
                                    </p:anim>
                                    <p:anim calcmode="lin" valueType="num">
                                      <p:cBhvr additive="base">
                                        <p:cTn id="8" dur="5000" fill="hold"/>
                                        <p:tgtEl>
                                          <p:spTgt spid="2457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24580"/>
                                        </p:tgtEl>
                                        <p:attrNameLst>
                                          <p:attrName>style.visibility</p:attrName>
                                        </p:attrNameLst>
                                      </p:cBhvr>
                                      <p:to>
                                        <p:strVal val="visible"/>
                                      </p:to>
                                    </p:set>
                                    <p:animEffect transition="in" filter="checkerboard(across)">
                                      <p:cBhvr>
                                        <p:cTn id="13" dur="50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0DB43245-2D3F-444F-8A55-0B39FBD244DC}"/>
              </a:ext>
            </a:extLst>
          </p:cNvPr>
          <p:cNvSpPr>
            <a:spLocks noGrp="1" noChangeArrowheads="1"/>
          </p:cNvSpPr>
          <p:nvPr>
            <p:ph type="title"/>
          </p:nvPr>
        </p:nvSpPr>
        <p:spPr>
          <a:xfrm>
            <a:off x="709613" y="523875"/>
            <a:ext cx="10058400" cy="1371600"/>
          </a:xfrm>
        </p:spPr>
        <p:txBody>
          <a:bodyPr/>
          <a:lstStyle/>
          <a:p>
            <a:pPr eaLnBrk="1" hangingPunct="1"/>
            <a:r>
              <a:rPr lang="id-ID" altLang="en-US" b="1" i="1"/>
              <a:t>Brainware </a:t>
            </a:r>
          </a:p>
        </p:txBody>
      </p:sp>
      <p:sp>
        <p:nvSpPr>
          <p:cNvPr id="3" name="Content Placeholder 2">
            <a:extLst>
              <a:ext uri="{FF2B5EF4-FFF2-40B4-BE49-F238E27FC236}">
                <a16:creationId xmlns:a16="http://schemas.microsoft.com/office/drawing/2014/main" id="{843EB45F-7844-4FDD-97D7-5D45F067CE6D}"/>
              </a:ext>
            </a:extLst>
          </p:cNvPr>
          <p:cNvSpPr>
            <a:spLocks noGrp="1"/>
          </p:cNvSpPr>
          <p:nvPr>
            <p:ph idx="1"/>
          </p:nvPr>
        </p:nvSpPr>
        <p:spPr>
          <a:xfrm>
            <a:off x="577850" y="1652588"/>
            <a:ext cx="4776788" cy="3849687"/>
          </a:xfrm>
        </p:spPr>
        <p:txBody>
          <a:bodyPr rtlCol="0">
            <a:normAutofit/>
          </a:bodyPr>
          <a:lstStyle/>
          <a:p>
            <a:pPr marL="182880" indent="-182880" algn="just" eaLnBrk="1" fontAlgn="auto" hangingPunct="1">
              <a:spcAft>
                <a:spcPts val="0"/>
              </a:spcAft>
              <a:buClr>
                <a:schemeClr val="tx1">
                  <a:lumMod val="85000"/>
                  <a:lumOff val="15000"/>
                </a:schemeClr>
              </a:buClr>
              <a:defRPr/>
            </a:pPr>
            <a:r>
              <a:rPr lang="id-ID" sz="2000" dirty="0"/>
              <a:t> Manusia merasakan dunia nyata menggunakan sensor panca indra (</a:t>
            </a:r>
            <a:r>
              <a:rPr lang="id-ID" sz="2000" b="1" dirty="0">
                <a:solidFill>
                  <a:srgbClr val="FF0000"/>
                </a:solidFill>
              </a:rPr>
              <a:t>mata</a:t>
            </a:r>
            <a:r>
              <a:rPr lang="id-ID" sz="2000" dirty="0"/>
              <a:t>, telinga, hidung, lidah dan kulit) melalui indra tersebut manusia mengolah informasi. Pada proses ini manusia memiliki keterbatasan yang disadari oleh UI/UX designer.</a:t>
            </a:r>
          </a:p>
          <a:p>
            <a:pPr marL="0" indent="0" algn="just" eaLnBrk="1" fontAlgn="auto" hangingPunct="1">
              <a:spcAft>
                <a:spcPts val="0"/>
              </a:spcAft>
              <a:buClr>
                <a:schemeClr val="tx1">
                  <a:lumMod val="85000"/>
                  <a:lumOff val="15000"/>
                </a:schemeClr>
              </a:buClr>
              <a:buFont typeface="Garamond" panose="02020404030301010803" pitchFamily="18" charset="0"/>
              <a:buNone/>
              <a:defRPr/>
            </a:pPr>
            <a:r>
              <a:rPr lang="id-ID" sz="2000" dirty="0"/>
              <a:t> </a:t>
            </a:r>
          </a:p>
        </p:txBody>
      </p:sp>
      <p:pic>
        <p:nvPicPr>
          <p:cNvPr id="14340" name="Picture 4">
            <a:extLst>
              <a:ext uri="{FF2B5EF4-FFF2-40B4-BE49-F238E27FC236}">
                <a16:creationId xmlns:a16="http://schemas.microsoft.com/office/drawing/2014/main" id="{50675833-C901-4EA2-81A2-000193306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4638" y="1485900"/>
            <a:ext cx="6259512"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DFEB6F79-A69A-4264-929C-2EC9F63BDCF9}"/>
              </a:ext>
            </a:extLst>
          </p:cNvPr>
          <p:cNvSpPr>
            <a:spLocks noGrp="1"/>
          </p:cNvSpPr>
          <p:nvPr>
            <p:ph type="ftr" sz="quarter" idx="11"/>
          </p:nvPr>
        </p:nvSpPr>
        <p:spPr/>
        <p:txBody>
          <a:bodyPr/>
          <a:lstStyle/>
          <a:p>
            <a:r>
              <a:rPr lang="en-US"/>
              <a:t>TEAM TEACHING JTI POLINEMA</a:t>
            </a:r>
            <a:endParaRPr lang="ru-RU" dirty="0"/>
          </a:p>
        </p:txBody>
      </p:sp>
      <p:sp>
        <p:nvSpPr>
          <p:cNvPr id="4" name="Slide Number Placeholder 3">
            <a:extLst>
              <a:ext uri="{FF2B5EF4-FFF2-40B4-BE49-F238E27FC236}">
                <a16:creationId xmlns:a16="http://schemas.microsoft.com/office/drawing/2014/main" id="{2F726F16-9BA8-4A1B-9E9F-0D75290AD83D}"/>
              </a:ext>
            </a:extLst>
          </p:cNvPr>
          <p:cNvSpPr>
            <a:spLocks noGrp="1"/>
          </p:cNvSpPr>
          <p:nvPr>
            <p:ph type="sldNum" sz="quarter" idx="12"/>
          </p:nvPr>
        </p:nvSpPr>
        <p:spPr/>
        <p:txBody>
          <a:bodyPr/>
          <a:lstStyle/>
          <a:p>
            <a:fld id="{D495E168-DA5E-4888-8D8A-92B118324C14}" type="slidenum">
              <a:rPr lang="ru-RU" smtClean="0"/>
              <a:t>18</a:t>
            </a:fld>
            <a:endParaRPr lang="ru-RU"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65F83EF3-8BE0-4FBD-B72E-77E2D3B80935}"/>
              </a:ext>
            </a:extLst>
          </p:cNvPr>
          <p:cNvSpPr>
            <a:spLocks noGrp="1" noChangeArrowheads="1"/>
          </p:cNvSpPr>
          <p:nvPr>
            <p:ph type="title"/>
          </p:nvPr>
        </p:nvSpPr>
        <p:spPr>
          <a:xfrm>
            <a:off x="876300" y="415440"/>
            <a:ext cx="10477500" cy="1371600"/>
          </a:xfrm>
        </p:spPr>
        <p:txBody>
          <a:bodyPr/>
          <a:lstStyle/>
          <a:p>
            <a:pPr eaLnBrk="1" hangingPunct="1"/>
            <a:r>
              <a:rPr lang="id-ID" altLang="en-US" b="1" i="1" dirty="0"/>
              <a:t>Persepsi Visual</a:t>
            </a:r>
          </a:p>
        </p:txBody>
      </p:sp>
      <p:sp>
        <p:nvSpPr>
          <p:cNvPr id="10" name="Content Placeholder 2">
            <a:extLst>
              <a:ext uri="{FF2B5EF4-FFF2-40B4-BE49-F238E27FC236}">
                <a16:creationId xmlns:a16="http://schemas.microsoft.com/office/drawing/2014/main" id="{A0C4A97A-B1F4-4F35-9017-7AFA7F60C1CB}"/>
              </a:ext>
            </a:extLst>
          </p:cNvPr>
          <p:cNvSpPr txBox="1">
            <a:spLocks/>
          </p:cNvSpPr>
          <p:nvPr/>
        </p:nvSpPr>
        <p:spPr>
          <a:xfrm>
            <a:off x="647700" y="2014538"/>
            <a:ext cx="6540500" cy="4205287"/>
          </a:xfrm>
          <a:prstGeom prst="rect">
            <a:avLst/>
          </a:prstGeom>
        </p:spPr>
        <p:txBody>
          <a:bodyPr>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just" fontAlgn="auto">
              <a:buFont typeface="Garamond" pitchFamily="18" charset="0"/>
              <a:buNone/>
              <a:defRPr/>
            </a:pPr>
            <a:r>
              <a:rPr lang="id-ID" sz="2000" dirty="0"/>
              <a:t>Mata menjadi sensor yang paling banyak bekerja dalam pengolah informasi.</a:t>
            </a:r>
            <a:r>
              <a:rPr lang="en-US" altLang="id-ID" sz="2000" dirty="0"/>
              <a:t> </a:t>
            </a:r>
            <a:r>
              <a:rPr lang="id-ID" altLang="id-ID" sz="2000" dirty="0"/>
              <a:t>I</a:t>
            </a:r>
            <a:r>
              <a:rPr lang="en-US" altLang="id-ID" sz="2000" dirty="0" err="1"/>
              <a:t>ndera</a:t>
            </a:r>
            <a:r>
              <a:rPr lang="en-US" altLang="id-ID" sz="2000" dirty="0"/>
              <a:t> </a:t>
            </a:r>
            <a:r>
              <a:rPr lang="en-US" altLang="id-ID" sz="2000" dirty="0" err="1"/>
              <a:t>utama</a:t>
            </a:r>
            <a:r>
              <a:rPr lang="en-US" altLang="id-ID" sz="2000" dirty="0"/>
              <a:t> </a:t>
            </a:r>
            <a:r>
              <a:rPr lang="en-US" altLang="id-ID" sz="2000" dirty="0" err="1"/>
              <a:t>dalam</a:t>
            </a:r>
            <a:r>
              <a:rPr lang="en-US" altLang="id-ID" sz="2000" dirty="0"/>
              <a:t> </a:t>
            </a:r>
            <a:r>
              <a:rPr lang="en-US" altLang="id-ID" sz="2000" dirty="0" err="1"/>
              <a:t>berinteraksi</a:t>
            </a:r>
            <a:r>
              <a:rPr lang="en-US" altLang="id-ID" sz="2000" dirty="0"/>
              <a:t> </a:t>
            </a:r>
            <a:r>
              <a:rPr lang="en-US" altLang="id-ID" sz="2000" dirty="0" err="1"/>
              <a:t>dengan</a:t>
            </a:r>
            <a:r>
              <a:rPr lang="en-US" altLang="id-ID" sz="2000" dirty="0"/>
              <a:t> </a:t>
            </a:r>
            <a:r>
              <a:rPr lang="en-US" altLang="id-ID" sz="2000" dirty="0" err="1"/>
              <a:t>komputer</a:t>
            </a:r>
            <a:r>
              <a:rPr lang="id-ID" altLang="id-ID" sz="2000" dirty="0"/>
              <a:t>.</a:t>
            </a:r>
            <a:r>
              <a:rPr lang="id-ID" sz="2000" dirty="0"/>
              <a:t> </a:t>
            </a:r>
            <a:r>
              <a:rPr lang="id-ID" sz="2000" dirty="0">
                <a:solidFill>
                  <a:srgbClr val="00B050"/>
                </a:solidFill>
              </a:rPr>
              <a:t>Mata manusia digunakan untuk menghasilkan persepsi yang terorganisir pada gerakan, ukuran, bentuk, jarak, posisi relatif, tekstur dan warna</a:t>
            </a:r>
            <a:r>
              <a:rPr lang="id-ID" sz="2000" dirty="0"/>
              <a:t>. Beberapa aspek yang mempengaruhi indra ini dalam menagkap informasi antara lain: luminans, kontras, kecerahan, sudut dan ketajaman penglihatan, medan penglihatan, warna, psikologi warna dan persepsi.</a:t>
            </a:r>
          </a:p>
          <a:p>
            <a:pPr algn="just" fontAlgn="auto">
              <a:defRPr/>
            </a:pPr>
            <a:endParaRPr lang="id-ID" sz="2000" dirty="0"/>
          </a:p>
        </p:txBody>
      </p:sp>
      <p:pic>
        <p:nvPicPr>
          <p:cNvPr id="2" name="Picture 2" descr="Color wheel with Three Primary Colors (Ps): Red, Yellow, Blue; Three Secondary Colors (S’): Orange, Green, Violet; and Six Tertiary Colors (Ts):  Red-Orange, Yellow-Orange, Yellow-Green, Blue-Green, Blue-Violet, Red-Violet, which are formed by mixing a primary with a secondary">
            <a:extLst>
              <a:ext uri="{FF2B5EF4-FFF2-40B4-BE49-F238E27FC236}">
                <a16:creationId xmlns:a16="http://schemas.microsoft.com/office/drawing/2014/main" id="{382947C6-3124-4006-BFD2-FE2F2D37B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7" y="2290763"/>
            <a:ext cx="3629025" cy="3019425"/>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6FA3CE97-6D02-4FBB-AD0D-27BA5FD4E45B}"/>
              </a:ext>
            </a:extLst>
          </p:cNvPr>
          <p:cNvSpPr>
            <a:spLocks noGrp="1"/>
          </p:cNvSpPr>
          <p:nvPr>
            <p:ph type="ftr" sz="quarter" idx="11"/>
          </p:nvPr>
        </p:nvSpPr>
        <p:spPr/>
        <p:txBody>
          <a:bodyPr/>
          <a:lstStyle/>
          <a:p>
            <a:r>
              <a:rPr lang="en-US"/>
              <a:t>TEAM TEACHING JTI POLINEMA</a:t>
            </a:r>
            <a:endParaRPr lang="ru-RU" dirty="0"/>
          </a:p>
        </p:txBody>
      </p:sp>
      <p:sp>
        <p:nvSpPr>
          <p:cNvPr id="6" name="Slide Number Placeholder 5">
            <a:extLst>
              <a:ext uri="{FF2B5EF4-FFF2-40B4-BE49-F238E27FC236}">
                <a16:creationId xmlns:a16="http://schemas.microsoft.com/office/drawing/2014/main" id="{D41BAE35-2712-4E24-BF48-A2806A0D75C1}"/>
              </a:ext>
            </a:extLst>
          </p:cNvPr>
          <p:cNvSpPr>
            <a:spLocks noGrp="1"/>
          </p:cNvSpPr>
          <p:nvPr>
            <p:ph type="sldNum" sz="quarter" idx="12"/>
          </p:nvPr>
        </p:nvSpPr>
        <p:spPr/>
        <p:txBody>
          <a:bodyPr/>
          <a:lstStyle/>
          <a:p>
            <a:fld id="{D495E168-DA5E-4888-8D8A-92B118324C14}" type="slidenum">
              <a:rPr lang="ru-RU" smtClean="0"/>
              <a:t>19</a:t>
            </a:fld>
            <a:endParaRPr lang="ru-RU"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B40B3C-98C5-4682-BD11-42EACFF4053F}"/>
              </a:ext>
            </a:extLst>
          </p:cNvPr>
          <p:cNvSpPr>
            <a:spLocks noGrp="1"/>
          </p:cNvSpPr>
          <p:nvPr>
            <p:ph type="sldNum" sz="quarter" idx="12"/>
          </p:nvPr>
        </p:nvSpPr>
        <p:spPr/>
        <p:txBody>
          <a:bodyPr/>
          <a:lstStyle/>
          <a:p>
            <a:fld id="{D495E168-DA5E-4888-8D8A-92B118324C14}" type="slidenum">
              <a:rPr lang="ru-RU" smtClean="0"/>
              <a:t>2</a:t>
            </a:fld>
            <a:endParaRPr lang="ru-RU" dirty="0"/>
          </a:p>
        </p:txBody>
      </p:sp>
      <p:sp>
        <p:nvSpPr>
          <p:cNvPr id="15" name="Content Placeholder 14">
            <a:extLst>
              <a:ext uri="{FF2B5EF4-FFF2-40B4-BE49-F238E27FC236}">
                <a16:creationId xmlns:a16="http://schemas.microsoft.com/office/drawing/2014/main" id="{BA196CC6-A195-4B3D-96FC-32D77D020A93}"/>
              </a:ext>
            </a:extLst>
          </p:cNvPr>
          <p:cNvSpPr>
            <a:spLocks noGrp="1"/>
          </p:cNvSpPr>
          <p:nvPr>
            <p:ph idx="1"/>
          </p:nvPr>
        </p:nvSpPr>
        <p:spPr/>
        <p:txBody>
          <a:bodyPr/>
          <a:lstStyle/>
          <a:p>
            <a:endParaRPr lang="en-ID"/>
          </a:p>
        </p:txBody>
      </p:sp>
      <p:sp>
        <p:nvSpPr>
          <p:cNvPr id="14" name="Title 13">
            <a:extLst>
              <a:ext uri="{FF2B5EF4-FFF2-40B4-BE49-F238E27FC236}">
                <a16:creationId xmlns:a16="http://schemas.microsoft.com/office/drawing/2014/main" id="{8527D035-651F-4236-B9AF-6218BE17FF1C}"/>
              </a:ext>
            </a:extLst>
          </p:cNvPr>
          <p:cNvSpPr>
            <a:spLocks noGrp="1"/>
          </p:cNvSpPr>
          <p:nvPr>
            <p:ph type="title"/>
          </p:nvPr>
        </p:nvSpPr>
        <p:spPr/>
        <p:txBody>
          <a:bodyPr/>
          <a:lstStyle/>
          <a:p>
            <a:endParaRPr lang="en-ID"/>
          </a:p>
        </p:txBody>
      </p:sp>
      <p:pic>
        <p:nvPicPr>
          <p:cNvPr id="9" name="Picture 8">
            <a:extLst>
              <a:ext uri="{FF2B5EF4-FFF2-40B4-BE49-F238E27FC236}">
                <a16:creationId xmlns:a16="http://schemas.microsoft.com/office/drawing/2014/main" id="{4CEECA07-532D-49A7-9843-1DEF4562E4D8}"/>
              </a:ext>
            </a:extLst>
          </p:cNvPr>
          <p:cNvPicPr>
            <a:picLocks noChangeAspect="1"/>
          </p:cNvPicPr>
          <p:nvPr/>
        </p:nvPicPr>
        <p:blipFill>
          <a:blip r:embed="rId2"/>
          <a:stretch>
            <a:fillRect/>
          </a:stretch>
        </p:blipFill>
        <p:spPr>
          <a:xfrm>
            <a:off x="838200" y="311149"/>
            <a:ext cx="8439150" cy="6181725"/>
          </a:xfrm>
          <a:prstGeom prst="rect">
            <a:avLst/>
          </a:prstGeom>
        </p:spPr>
      </p:pic>
      <p:sp>
        <p:nvSpPr>
          <p:cNvPr id="16" name="Footer Placeholder 15">
            <a:extLst>
              <a:ext uri="{FF2B5EF4-FFF2-40B4-BE49-F238E27FC236}">
                <a16:creationId xmlns:a16="http://schemas.microsoft.com/office/drawing/2014/main" id="{09E7E606-17CB-47D5-A61A-8CE680DAAFD3}"/>
              </a:ext>
            </a:extLst>
          </p:cNvPr>
          <p:cNvSpPr>
            <a:spLocks noGrp="1"/>
          </p:cNvSpPr>
          <p:nvPr>
            <p:ph type="ftr" sz="quarter" idx="11"/>
          </p:nvPr>
        </p:nvSpPr>
        <p:spPr/>
        <p:txBody>
          <a:bodyPr/>
          <a:lstStyle/>
          <a:p>
            <a:r>
              <a:rPr lang="en-US"/>
              <a:t>TEAM TEACHING JTI POLINEMA</a:t>
            </a:r>
            <a:endParaRPr lang="ru-RU" dirty="0"/>
          </a:p>
        </p:txBody>
      </p:sp>
    </p:spTree>
    <p:extLst>
      <p:ext uri="{BB962C8B-B14F-4D97-AF65-F5344CB8AC3E}">
        <p14:creationId xmlns:p14="http://schemas.microsoft.com/office/powerpoint/2010/main" val="996112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EE559D14-95C5-4967-AF9F-2E97D260164D}"/>
              </a:ext>
            </a:extLst>
          </p:cNvPr>
          <p:cNvSpPr>
            <a:spLocks noGrp="1" noChangeArrowheads="1"/>
          </p:cNvSpPr>
          <p:nvPr>
            <p:ph type="title"/>
          </p:nvPr>
        </p:nvSpPr>
        <p:spPr>
          <a:xfrm>
            <a:off x="2136775" y="228600"/>
            <a:ext cx="8153400" cy="990600"/>
          </a:xfrm>
        </p:spPr>
        <p:txBody>
          <a:bodyPr/>
          <a:lstStyle/>
          <a:p>
            <a:pPr algn="ctr" eaLnBrk="1" hangingPunct="1"/>
            <a:r>
              <a:rPr altLang="id-ID" b="1"/>
              <a:t>Luminans</a:t>
            </a:r>
          </a:p>
        </p:txBody>
      </p:sp>
      <p:sp>
        <p:nvSpPr>
          <p:cNvPr id="74755" name="Rectangle 3">
            <a:extLst>
              <a:ext uri="{FF2B5EF4-FFF2-40B4-BE49-F238E27FC236}">
                <a16:creationId xmlns:a16="http://schemas.microsoft.com/office/drawing/2014/main" id="{13B357A0-3B87-4A61-A88A-F28F19604BB9}"/>
              </a:ext>
            </a:extLst>
          </p:cNvPr>
          <p:cNvSpPr>
            <a:spLocks noGrp="1" noChangeArrowheads="1"/>
          </p:cNvSpPr>
          <p:nvPr>
            <p:ph sz="quarter" idx="1"/>
          </p:nvPr>
        </p:nvSpPr>
        <p:spPr>
          <a:xfrm>
            <a:off x="1181100" y="1914525"/>
            <a:ext cx="10191750" cy="4181475"/>
          </a:xfrm>
        </p:spPr>
        <p:txBody>
          <a:bodyPr/>
          <a:lstStyle/>
          <a:p>
            <a:pPr eaLnBrk="1" hangingPunct="1"/>
            <a:r>
              <a:rPr lang="en-US" altLang="id-ID" dirty="0" err="1"/>
              <a:t>Luminans</a:t>
            </a:r>
            <a:r>
              <a:rPr lang="en-US" altLang="id-ID" dirty="0"/>
              <a:t> </a:t>
            </a:r>
            <a:r>
              <a:rPr lang="en-US" altLang="id-ID" dirty="0" err="1"/>
              <a:t>adalah</a:t>
            </a:r>
            <a:r>
              <a:rPr lang="en-US" altLang="id-ID" dirty="0"/>
              <a:t> </a:t>
            </a:r>
            <a:r>
              <a:rPr lang="en-US" altLang="id-ID" dirty="0" err="1"/>
              <a:t>besar</a:t>
            </a:r>
            <a:r>
              <a:rPr lang="en-US" altLang="id-ID" dirty="0"/>
              <a:t> </a:t>
            </a:r>
            <a:r>
              <a:rPr lang="en-US" altLang="id-ID" dirty="0" err="1"/>
              <a:t>intensitas</a:t>
            </a:r>
            <a:r>
              <a:rPr lang="en-US" altLang="id-ID" dirty="0"/>
              <a:t> </a:t>
            </a:r>
            <a:r>
              <a:rPr lang="en-US" altLang="id-ID" dirty="0" err="1"/>
              <a:t>cahaya</a:t>
            </a:r>
            <a:r>
              <a:rPr lang="en-US" altLang="id-ID" dirty="0"/>
              <a:t> yang </a:t>
            </a:r>
            <a:r>
              <a:rPr lang="en-US" altLang="id-ID" dirty="0" err="1"/>
              <a:t>dipantulkan</a:t>
            </a:r>
            <a:r>
              <a:rPr lang="en-US" altLang="id-ID" dirty="0"/>
              <a:t> </a:t>
            </a:r>
            <a:r>
              <a:rPr lang="en-US" altLang="id-ID" dirty="0" err="1"/>
              <a:t>atau</a:t>
            </a:r>
            <a:r>
              <a:rPr lang="en-US" altLang="id-ID" dirty="0"/>
              <a:t> </a:t>
            </a:r>
            <a:r>
              <a:rPr lang="en-US" altLang="id-ID" dirty="0" err="1"/>
              <a:t>dihasilkan</a:t>
            </a:r>
            <a:r>
              <a:rPr lang="en-US" altLang="id-ID" dirty="0"/>
              <a:t> oleh </a:t>
            </a:r>
            <a:r>
              <a:rPr lang="en-US" altLang="id-ID" dirty="0" err="1"/>
              <a:t>permukaan</a:t>
            </a:r>
            <a:r>
              <a:rPr lang="en-US" altLang="id-ID" dirty="0"/>
              <a:t> </a:t>
            </a:r>
            <a:r>
              <a:rPr lang="en-US" altLang="id-ID" dirty="0" err="1"/>
              <a:t>obyek</a:t>
            </a:r>
            <a:r>
              <a:rPr lang="en-US" altLang="id-ID" dirty="0"/>
              <a:t>, </a:t>
            </a:r>
            <a:r>
              <a:rPr lang="en-US" altLang="id-ID" dirty="0" err="1"/>
              <a:t>Luminans</a:t>
            </a:r>
            <a:r>
              <a:rPr lang="en-US" altLang="id-ID" dirty="0"/>
              <a:t> </a:t>
            </a:r>
            <a:r>
              <a:rPr lang="en-US" altLang="id-ID" dirty="0" err="1"/>
              <a:t>merupakan</a:t>
            </a:r>
            <a:r>
              <a:rPr lang="en-US" altLang="id-ID" dirty="0"/>
              <a:t> </a:t>
            </a:r>
            <a:r>
              <a:rPr lang="en-US" altLang="id-ID" dirty="0" err="1"/>
              <a:t>besaran</a:t>
            </a:r>
            <a:r>
              <a:rPr lang="en-US" altLang="id-ID" dirty="0"/>
              <a:t> </a:t>
            </a:r>
            <a:r>
              <a:rPr lang="en-US" altLang="id-ID" dirty="0" err="1"/>
              <a:t>terukur</a:t>
            </a:r>
            <a:r>
              <a:rPr lang="en-US" altLang="id-ID" dirty="0"/>
              <a:t> </a:t>
            </a:r>
            <a:r>
              <a:rPr lang="en-US" altLang="id-ID" dirty="0" err="1"/>
              <a:t>dengan</a:t>
            </a:r>
            <a:r>
              <a:rPr lang="en-US" altLang="id-ID" dirty="0"/>
              <a:t> </a:t>
            </a:r>
            <a:r>
              <a:rPr lang="en-US" altLang="id-ID" dirty="0" err="1"/>
              <a:t>satuan</a:t>
            </a:r>
            <a:r>
              <a:rPr lang="en-US" altLang="id-ID" dirty="0"/>
              <a:t> </a:t>
            </a:r>
            <a:r>
              <a:rPr lang="en-US" altLang="id-ID" dirty="0" err="1"/>
              <a:t>lilin</a:t>
            </a:r>
            <a:r>
              <a:rPr lang="en-US" altLang="id-ID" dirty="0"/>
              <a:t>/meter </a:t>
            </a:r>
            <a:r>
              <a:rPr lang="en-US" altLang="id-ID" dirty="0" err="1"/>
              <a:t>persegi</a:t>
            </a:r>
            <a:r>
              <a:rPr lang="en-US" altLang="id-ID" dirty="0"/>
              <a:t>.</a:t>
            </a:r>
          </a:p>
          <a:p>
            <a:pPr eaLnBrk="1" hangingPunct="1"/>
            <a:r>
              <a:rPr lang="en-US" altLang="id-ID" dirty="0" err="1"/>
              <a:t>Semakin</a:t>
            </a:r>
            <a:r>
              <a:rPr lang="en-US" altLang="id-ID" dirty="0"/>
              <a:t> </a:t>
            </a:r>
            <a:r>
              <a:rPr lang="en-US" altLang="id-ID" dirty="0" err="1"/>
              <a:t>besar</a:t>
            </a:r>
            <a:r>
              <a:rPr lang="en-US" altLang="id-ID" dirty="0"/>
              <a:t> </a:t>
            </a:r>
            <a:r>
              <a:rPr lang="en-US" altLang="id-ID" dirty="0" err="1"/>
              <a:t>luminans</a:t>
            </a:r>
            <a:r>
              <a:rPr lang="en-US" altLang="id-ID" dirty="0"/>
              <a:t> </a:t>
            </a:r>
            <a:r>
              <a:rPr lang="en-US" altLang="id-ID" dirty="0" err="1"/>
              <a:t>suatu</a:t>
            </a:r>
            <a:r>
              <a:rPr lang="en-US" altLang="id-ID" dirty="0"/>
              <a:t> </a:t>
            </a:r>
            <a:r>
              <a:rPr lang="en-US" altLang="id-ID" dirty="0" err="1"/>
              <a:t>obyek</a:t>
            </a:r>
            <a:r>
              <a:rPr lang="en-US" altLang="id-ID" dirty="0"/>
              <a:t>, </a:t>
            </a:r>
            <a:r>
              <a:rPr lang="en-US" altLang="id-ID" dirty="0" err="1"/>
              <a:t>rincian</a:t>
            </a:r>
            <a:r>
              <a:rPr lang="en-US" altLang="id-ID" dirty="0"/>
              <a:t> (detail) </a:t>
            </a:r>
            <a:r>
              <a:rPr lang="en-US" altLang="id-ID" dirty="0" err="1"/>
              <a:t>obyek</a:t>
            </a:r>
            <a:r>
              <a:rPr lang="en-US" altLang="id-ID" dirty="0"/>
              <a:t> yang </a:t>
            </a:r>
            <a:r>
              <a:rPr lang="en-US" altLang="id-ID" dirty="0" err="1"/>
              <a:t>dapat</a:t>
            </a:r>
            <a:r>
              <a:rPr lang="en-US" altLang="id-ID" dirty="0"/>
              <a:t> </a:t>
            </a:r>
            <a:r>
              <a:rPr lang="en-US" altLang="id-ID" dirty="0" err="1"/>
              <a:t>dilihat</a:t>
            </a:r>
            <a:r>
              <a:rPr lang="en-US" altLang="id-ID" dirty="0"/>
              <a:t> oleh </a:t>
            </a:r>
            <a:r>
              <a:rPr lang="en-US" altLang="id-ID" dirty="0" err="1"/>
              <a:t>mata</a:t>
            </a:r>
            <a:r>
              <a:rPr lang="en-US" altLang="id-ID" dirty="0"/>
              <a:t> juga </a:t>
            </a:r>
            <a:r>
              <a:rPr lang="en-US" altLang="id-ID" dirty="0" err="1"/>
              <a:t>akan</a:t>
            </a:r>
            <a:r>
              <a:rPr lang="en-US" altLang="id-ID" dirty="0"/>
              <a:t> </a:t>
            </a:r>
            <a:r>
              <a:rPr lang="en-US" altLang="id-ID" dirty="0" err="1"/>
              <a:t>semakin</a:t>
            </a:r>
            <a:r>
              <a:rPr lang="en-US" altLang="id-ID" dirty="0"/>
              <a:t> </a:t>
            </a:r>
            <a:r>
              <a:rPr lang="en-US" altLang="id-ID" dirty="0" err="1"/>
              <a:t>bertambah</a:t>
            </a:r>
            <a:r>
              <a:rPr lang="en-US" altLang="id-ID" dirty="0"/>
              <a:t>, </a:t>
            </a:r>
            <a:r>
              <a:rPr lang="en-US" altLang="id-ID" dirty="0" err="1"/>
              <a:t>namun</a:t>
            </a:r>
            <a:r>
              <a:rPr lang="en-US" altLang="id-ID" dirty="0"/>
              <a:t> </a:t>
            </a:r>
            <a:r>
              <a:rPr lang="en-US" altLang="id-ID" dirty="0" err="1"/>
              <a:t>jika</a:t>
            </a:r>
            <a:r>
              <a:rPr lang="en-US" altLang="id-ID" dirty="0"/>
              <a:t> </a:t>
            </a:r>
            <a:r>
              <a:rPr lang="en-US" altLang="id-ID" dirty="0" err="1"/>
              <a:t>terlalu</a:t>
            </a:r>
            <a:r>
              <a:rPr lang="en-US" altLang="id-ID" dirty="0"/>
              <a:t> </a:t>
            </a:r>
            <a:r>
              <a:rPr lang="en-US" altLang="id-ID" dirty="0" err="1"/>
              <a:t>besar</a:t>
            </a:r>
            <a:r>
              <a:rPr lang="en-US" altLang="id-ID" dirty="0"/>
              <a:t> </a:t>
            </a:r>
            <a:r>
              <a:rPr lang="en-US" altLang="id-ID" dirty="0" err="1"/>
              <a:t>justru</a:t>
            </a:r>
            <a:r>
              <a:rPr lang="en-US" altLang="id-ID" dirty="0"/>
              <a:t> </a:t>
            </a:r>
            <a:r>
              <a:rPr lang="en-US" altLang="id-ID" dirty="0" err="1"/>
              <a:t>akan</a:t>
            </a:r>
            <a:r>
              <a:rPr lang="en-US" altLang="id-ID" dirty="0"/>
              <a:t> </a:t>
            </a:r>
            <a:r>
              <a:rPr lang="en-US" altLang="id-ID" dirty="0" err="1"/>
              <a:t>berlaku</a:t>
            </a:r>
            <a:r>
              <a:rPr lang="en-US" altLang="id-ID" dirty="0"/>
              <a:t> </a:t>
            </a:r>
            <a:r>
              <a:rPr lang="en-US" altLang="id-ID" dirty="0" err="1"/>
              <a:t>sebaliknya</a:t>
            </a:r>
            <a:r>
              <a:rPr lang="en-US" altLang="id-ID" dirty="0"/>
              <a:t>.</a:t>
            </a:r>
          </a:p>
          <a:p>
            <a:pPr algn="just"/>
            <a:r>
              <a:rPr lang="en-US" altLang="id-ID" dirty="0" err="1"/>
              <a:t>Semakin</a:t>
            </a:r>
            <a:r>
              <a:rPr lang="en-US" altLang="id-ID" dirty="0"/>
              <a:t> </a:t>
            </a:r>
            <a:r>
              <a:rPr lang="en-US" altLang="id-ID" dirty="0" err="1"/>
              <a:t>besar</a:t>
            </a:r>
            <a:r>
              <a:rPr lang="en-US" altLang="id-ID" dirty="0"/>
              <a:t> </a:t>
            </a:r>
            <a:r>
              <a:rPr lang="en-US" altLang="id-ID" dirty="0" err="1"/>
              <a:t>luminans</a:t>
            </a:r>
            <a:r>
              <a:rPr lang="en-US" altLang="id-ID" dirty="0"/>
              <a:t>, </a:t>
            </a:r>
            <a:r>
              <a:rPr lang="en-US" altLang="id-ID" dirty="0" err="1"/>
              <a:t>maka</a:t>
            </a:r>
            <a:r>
              <a:rPr lang="en-US" altLang="id-ID" dirty="0"/>
              <a:t> diameter </a:t>
            </a:r>
            <a:r>
              <a:rPr lang="en-US" altLang="id-ID" dirty="0" err="1"/>
              <a:t>anak-mata</a:t>
            </a:r>
            <a:r>
              <a:rPr lang="en-US" altLang="id-ID" dirty="0"/>
              <a:t> (pupil) </a:t>
            </a:r>
            <a:r>
              <a:rPr lang="en-US" altLang="id-ID" dirty="0" err="1"/>
              <a:t>akan</a:t>
            </a:r>
            <a:r>
              <a:rPr lang="en-US" altLang="id-ID" dirty="0"/>
              <a:t> </a:t>
            </a:r>
            <a:r>
              <a:rPr lang="en-US" altLang="id-ID" dirty="0" err="1"/>
              <a:t>semakin</a:t>
            </a:r>
            <a:r>
              <a:rPr lang="en-US" altLang="id-ID" dirty="0"/>
              <a:t> </a:t>
            </a:r>
            <a:r>
              <a:rPr lang="en-US" altLang="id-ID" dirty="0" err="1"/>
              <a:t>mengecil</a:t>
            </a:r>
            <a:r>
              <a:rPr lang="en-US" altLang="id-ID" dirty="0"/>
              <a:t>, </a:t>
            </a:r>
            <a:r>
              <a:rPr lang="en-US" altLang="id-ID" dirty="0" err="1"/>
              <a:t>sehingga</a:t>
            </a:r>
            <a:r>
              <a:rPr lang="en-US" altLang="id-ID" dirty="0"/>
              <a:t> </a:t>
            </a:r>
            <a:r>
              <a:rPr lang="en-US" altLang="id-ID" dirty="0" err="1"/>
              <a:t>intensitas</a:t>
            </a:r>
            <a:r>
              <a:rPr lang="en-US" altLang="id-ID" dirty="0"/>
              <a:t> </a:t>
            </a:r>
            <a:r>
              <a:rPr lang="en-US" altLang="id-ID" dirty="0" err="1"/>
              <a:t>cahaya</a:t>
            </a:r>
            <a:r>
              <a:rPr lang="en-US" altLang="id-ID" dirty="0"/>
              <a:t> yang </a:t>
            </a:r>
            <a:r>
              <a:rPr lang="en-US" altLang="id-ID" dirty="0" err="1"/>
              <a:t>diterima</a:t>
            </a:r>
            <a:r>
              <a:rPr lang="en-US" altLang="id-ID" dirty="0"/>
              <a:t> retina </a:t>
            </a:r>
            <a:r>
              <a:rPr lang="en-US" altLang="id-ID" dirty="0" err="1"/>
              <a:t>tidak</a:t>
            </a:r>
            <a:r>
              <a:rPr lang="en-US" altLang="id-ID" dirty="0"/>
              <a:t> </a:t>
            </a:r>
            <a:r>
              <a:rPr lang="en-US" altLang="id-ID" dirty="0" err="1"/>
              <a:t>terlalu</a:t>
            </a:r>
            <a:r>
              <a:rPr lang="en-US" altLang="id-ID" dirty="0"/>
              <a:t> </a:t>
            </a:r>
            <a:r>
              <a:rPr lang="en-US" altLang="id-ID" dirty="0" err="1"/>
              <a:t>besar</a:t>
            </a:r>
            <a:r>
              <a:rPr lang="en-US" altLang="id-ID" dirty="0"/>
              <a:t>, dan </a:t>
            </a:r>
            <a:r>
              <a:rPr lang="en-US" altLang="id-ID" dirty="0" err="1"/>
              <a:t>akan</a:t>
            </a:r>
            <a:r>
              <a:rPr lang="en-US" altLang="id-ID" dirty="0"/>
              <a:t> </a:t>
            </a:r>
            <a:r>
              <a:rPr lang="en-US" altLang="id-ID" dirty="0" err="1"/>
              <a:t>meningkatkan</a:t>
            </a:r>
            <a:r>
              <a:rPr lang="en-US" altLang="id-ID" dirty="0"/>
              <a:t> </a:t>
            </a:r>
            <a:r>
              <a:rPr lang="en-US" altLang="id-ID" dirty="0" err="1"/>
              <a:t>kedalaman</a:t>
            </a:r>
            <a:r>
              <a:rPr lang="en-US" altLang="id-ID" dirty="0"/>
              <a:t> </a:t>
            </a:r>
            <a:r>
              <a:rPr lang="en-US" altLang="id-ID" dirty="0" err="1"/>
              <a:t>fokusnya</a:t>
            </a:r>
            <a:r>
              <a:rPr lang="en-US" altLang="id-ID" dirty="0"/>
              <a:t> (deep of field).</a:t>
            </a:r>
          </a:p>
          <a:p>
            <a:pPr algn="just"/>
            <a:r>
              <a:rPr lang="en-US" altLang="id-ID" dirty="0"/>
              <a:t>Hal yang </a:t>
            </a:r>
            <a:r>
              <a:rPr lang="en-US" altLang="id-ID" dirty="0" err="1"/>
              <a:t>sama</a:t>
            </a:r>
            <a:r>
              <a:rPr lang="en-US" altLang="id-ID" dirty="0"/>
              <a:t> </a:t>
            </a:r>
            <a:r>
              <a:rPr lang="en-US" altLang="id-ID" dirty="0" err="1"/>
              <a:t>terjadi</a:t>
            </a:r>
            <a:r>
              <a:rPr lang="en-US" altLang="id-ID" dirty="0"/>
              <a:t> pada </a:t>
            </a:r>
            <a:r>
              <a:rPr lang="en-US" altLang="id-ID" dirty="0" err="1"/>
              <a:t>kamera</a:t>
            </a:r>
            <a:r>
              <a:rPr lang="en-US" altLang="id-ID" dirty="0"/>
              <a:t> </a:t>
            </a:r>
            <a:r>
              <a:rPr lang="en-US" altLang="id-ID" dirty="0" err="1"/>
              <a:t>saat</a:t>
            </a:r>
            <a:r>
              <a:rPr lang="en-US" altLang="id-ID" dirty="0"/>
              <a:t> </a:t>
            </a:r>
            <a:r>
              <a:rPr lang="en-US" altLang="id-ID" dirty="0" err="1"/>
              <a:t>kita</a:t>
            </a:r>
            <a:r>
              <a:rPr lang="en-US" altLang="id-ID" dirty="0"/>
              <a:t> </a:t>
            </a:r>
            <a:r>
              <a:rPr lang="en-US" altLang="id-ID" dirty="0" err="1"/>
              <a:t>mengatur</a:t>
            </a:r>
            <a:r>
              <a:rPr lang="en-US" altLang="id-ID" dirty="0"/>
              <a:t> </a:t>
            </a:r>
            <a:r>
              <a:rPr lang="en-US" altLang="id-ID" dirty="0" err="1"/>
              <a:t>diafragma</a:t>
            </a:r>
            <a:r>
              <a:rPr lang="en-US" altLang="id-ID" dirty="0"/>
              <a:t> pada </a:t>
            </a:r>
            <a:r>
              <a:rPr lang="en-US" altLang="id-ID" dirty="0" err="1"/>
              <a:t>lensa</a:t>
            </a:r>
            <a:r>
              <a:rPr lang="en-US" altLang="id-ID" dirty="0"/>
              <a:t>, </a:t>
            </a:r>
            <a:r>
              <a:rPr lang="en-US" altLang="id-ID" dirty="0" err="1"/>
              <a:t>semakin</a:t>
            </a:r>
            <a:r>
              <a:rPr lang="en-US" altLang="id-ID" dirty="0"/>
              <a:t> </a:t>
            </a:r>
            <a:r>
              <a:rPr lang="en-US" altLang="id-ID" dirty="0" err="1"/>
              <a:t>kecil</a:t>
            </a:r>
            <a:r>
              <a:rPr lang="en-US" altLang="id-ID" dirty="0"/>
              <a:t> </a:t>
            </a:r>
            <a:r>
              <a:rPr lang="en-US" altLang="id-ID" dirty="0" err="1"/>
              <a:t>diafragma</a:t>
            </a:r>
            <a:r>
              <a:rPr lang="en-US" altLang="id-ID" dirty="0"/>
              <a:t>, </a:t>
            </a:r>
            <a:r>
              <a:rPr lang="en-US" altLang="id-ID" dirty="0" err="1"/>
              <a:t>maka</a:t>
            </a:r>
            <a:r>
              <a:rPr lang="en-US" altLang="id-ID" dirty="0"/>
              <a:t> </a:t>
            </a:r>
            <a:r>
              <a:rPr lang="en-US" altLang="id-ID" dirty="0" err="1"/>
              <a:t>besar</a:t>
            </a:r>
            <a:r>
              <a:rPr lang="en-US" altLang="id-ID" dirty="0"/>
              <a:t> </a:t>
            </a:r>
            <a:r>
              <a:rPr lang="en-US" altLang="id-ID" dirty="0" err="1"/>
              <a:t>intensitas</a:t>
            </a:r>
            <a:r>
              <a:rPr lang="en-US" altLang="id-ID" dirty="0"/>
              <a:t> </a:t>
            </a:r>
            <a:r>
              <a:rPr lang="en-US" altLang="id-ID" dirty="0" err="1"/>
              <a:t>cahaya</a:t>
            </a:r>
            <a:r>
              <a:rPr lang="en-US" altLang="id-ID" dirty="0"/>
              <a:t> yang </a:t>
            </a:r>
            <a:r>
              <a:rPr lang="en-US" altLang="id-ID" dirty="0" err="1"/>
              <a:t>masuk</a:t>
            </a:r>
            <a:r>
              <a:rPr lang="en-US" altLang="id-ID" dirty="0"/>
              <a:t> </a:t>
            </a:r>
            <a:r>
              <a:rPr lang="en-US" altLang="id-ID" dirty="0" err="1"/>
              <a:t>akan</a:t>
            </a:r>
            <a:r>
              <a:rPr lang="en-US" altLang="id-ID" dirty="0"/>
              <a:t> </a:t>
            </a:r>
            <a:r>
              <a:rPr lang="en-US" altLang="id-ID" dirty="0" err="1"/>
              <a:t>semakin</a:t>
            </a:r>
            <a:r>
              <a:rPr lang="en-US" altLang="id-ID" dirty="0"/>
              <a:t> </a:t>
            </a:r>
            <a:r>
              <a:rPr lang="en-US" altLang="id-ID" dirty="0" err="1"/>
              <a:t>kecil</a:t>
            </a:r>
            <a:r>
              <a:rPr lang="en-US" altLang="id-ID" dirty="0"/>
              <a:t> juga, </a:t>
            </a:r>
            <a:r>
              <a:rPr lang="en-US" altLang="id-ID" dirty="0" err="1"/>
              <a:t>namun</a:t>
            </a:r>
            <a:r>
              <a:rPr lang="en-US" altLang="id-ID" dirty="0"/>
              <a:t> </a:t>
            </a:r>
            <a:r>
              <a:rPr lang="en-US" altLang="id-ID" dirty="0" err="1"/>
              <a:t>kedalamannya</a:t>
            </a:r>
            <a:r>
              <a:rPr lang="en-US" altLang="id-ID" dirty="0"/>
              <a:t> (deep of field) </a:t>
            </a:r>
            <a:r>
              <a:rPr lang="en-US" altLang="id-ID" dirty="0" err="1"/>
              <a:t>semakin</a:t>
            </a:r>
            <a:r>
              <a:rPr lang="en-US" altLang="id-ID" dirty="0"/>
              <a:t> </a:t>
            </a:r>
            <a:r>
              <a:rPr lang="en-US" altLang="id-ID" dirty="0" err="1"/>
              <a:t>besar</a:t>
            </a:r>
            <a:r>
              <a:rPr lang="en-US" altLang="id-ID" dirty="0"/>
              <a:t>.</a:t>
            </a:r>
          </a:p>
          <a:p>
            <a:pPr eaLnBrk="1" hangingPunct="1"/>
            <a:endParaRPr lang="en-US" altLang="id-ID" dirty="0"/>
          </a:p>
        </p:txBody>
      </p:sp>
      <p:sp>
        <p:nvSpPr>
          <p:cNvPr id="2" name="Footer Placeholder 1">
            <a:extLst>
              <a:ext uri="{FF2B5EF4-FFF2-40B4-BE49-F238E27FC236}">
                <a16:creationId xmlns:a16="http://schemas.microsoft.com/office/drawing/2014/main" id="{C7332990-44DB-4A0E-9E11-EDB853577826}"/>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AB8F3A9D-77CF-4EDA-BD84-1F088E763402}"/>
              </a:ext>
            </a:extLst>
          </p:cNvPr>
          <p:cNvSpPr>
            <a:spLocks noGrp="1"/>
          </p:cNvSpPr>
          <p:nvPr>
            <p:ph type="sldNum" sz="quarter" idx="12"/>
          </p:nvPr>
        </p:nvSpPr>
        <p:spPr/>
        <p:txBody>
          <a:bodyPr/>
          <a:lstStyle/>
          <a:p>
            <a:fld id="{D495E168-DA5E-4888-8D8A-92B118324C14}" type="slidenum">
              <a:rPr lang="ru-RU" smtClean="0"/>
              <a:t>20</a:t>
            </a:fld>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4754"/>
                                        </p:tgtEl>
                                        <p:attrNameLst>
                                          <p:attrName>style.visibility</p:attrName>
                                        </p:attrNameLst>
                                      </p:cBhvr>
                                      <p:to>
                                        <p:strVal val="visible"/>
                                      </p:to>
                                    </p:set>
                                    <p:anim calcmode="lin" valueType="num">
                                      <p:cBhvr additive="base">
                                        <p:cTn id="7" dur="2000" fill="hold"/>
                                        <p:tgtEl>
                                          <p:spTgt spid="74754"/>
                                        </p:tgtEl>
                                        <p:attrNameLst>
                                          <p:attrName>ppt_x</p:attrName>
                                        </p:attrNameLst>
                                      </p:cBhvr>
                                      <p:tavLst>
                                        <p:tav tm="0">
                                          <p:val>
                                            <p:strVal val="#ppt_x"/>
                                          </p:val>
                                        </p:tav>
                                        <p:tav tm="100000">
                                          <p:val>
                                            <p:strVal val="#ppt_x"/>
                                          </p:val>
                                        </p:tav>
                                      </p:tavLst>
                                    </p:anim>
                                    <p:anim calcmode="lin" valueType="num">
                                      <p:cBhvr additive="base">
                                        <p:cTn id="8" dur="2000" fill="hold"/>
                                        <p:tgtEl>
                                          <p:spTgt spid="7475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4755">
                                            <p:txEl>
                                              <p:pRg st="0" end="0"/>
                                            </p:txEl>
                                          </p:spTgt>
                                        </p:tgtEl>
                                        <p:attrNameLst>
                                          <p:attrName>style.visibility</p:attrName>
                                        </p:attrNameLst>
                                      </p:cBhvr>
                                      <p:to>
                                        <p:strVal val="visible"/>
                                      </p:to>
                                    </p:set>
                                    <p:anim calcmode="lin" valueType="num">
                                      <p:cBhvr additive="base">
                                        <p:cTn id="13" dur="3000" fill="hold"/>
                                        <p:tgtEl>
                                          <p:spTgt spid="74755">
                                            <p:txEl>
                                              <p:pRg st="0" end="0"/>
                                            </p:txEl>
                                          </p:spTgt>
                                        </p:tgtEl>
                                        <p:attrNameLst>
                                          <p:attrName>ppt_x</p:attrName>
                                        </p:attrNameLst>
                                      </p:cBhvr>
                                      <p:tavLst>
                                        <p:tav tm="0">
                                          <p:val>
                                            <p:strVal val="1+#ppt_w/2"/>
                                          </p:val>
                                        </p:tav>
                                        <p:tav tm="100000">
                                          <p:val>
                                            <p:strVal val="#ppt_x"/>
                                          </p:val>
                                        </p:tav>
                                      </p:tavLst>
                                    </p:anim>
                                    <p:anim calcmode="lin" valueType="num">
                                      <p:cBhvr additive="base">
                                        <p:cTn id="14" dur="3000" fill="hold"/>
                                        <p:tgtEl>
                                          <p:spTgt spid="747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4755">
                                            <p:txEl>
                                              <p:pRg st="1" end="1"/>
                                            </p:txEl>
                                          </p:spTgt>
                                        </p:tgtEl>
                                        <p:attrNameLst>
                                          <p:attrName>style.visibility</p:attrName>
                                        </p:attrNameLst>
                                      </p:cBhvr>
                                      <p:to>
                                        <p:strVal val="visible"/>
                                      </p:to>
                                    </p:set>
                                    <p:anim calcmode="lin" valueType="num">
                                      <p:cBhvr additive="base">
                                        <p:cTn id="19" dur="3000" fill="hold"/>
                                        <p:tgtEl>
                                          <p:spTgt spid="74755">
                                            <p:txEl>
                                              <p:pRg st="1" end="1"/>
                                            </p:txEl>
                                          </p:spTgt>
                                        </p:tgtEl>
                                        <p:attrNameLst>
                                          <p:attrName>ppt_x</p:attrName>
                                        </p:attrNameLst>
                                      </p:cBhvr>
                                      <p:tavLst>
                                        <p:tav tm="0">
                                          <p:val>
                                            <p:strVal val="1+#ppt_w/2"/>
                                          </p:val>
                                        </p:tav>
                                        <p:tav tm="100000">
                                          <p:val>
                                            <p:strVal val="#ppt_x"/>
                                          </p:val>
                                        </p:tav>
                                      </p:tavLst>
                                    </p:anim>
                                    <p:anim calcmode="lin" valueType="num">
                                      <p:cBhvr additive="base">
                                        <p:cTn id="20" dur="3000" fill="hold"/>
                                        <p:tgtEl>
                                          <p:spTgt spid="747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74755">
                                            <p:txEl>
                                              <p:pRg st="2" end="2"/>
                                            </p:txEl>
                                          </p:spTgt>
                                        </p:tgtEl>
                                        <p:attrNameLst>
                                          <p:attrName>style.visibility</p:attrName>
                                        </p:attrNameLst>
                                      </p:cBhvr>
                                      <p:to>
                                        <p:strVal val="visible"/>
                                      </p:to>
                                    </p:set>
                                    <p:anim calcmode="lin" valueType="num">
                                      <p:cBhvr additive="base">
                                        <p:cTn id="25" dur="3000" fill="hold"/>
                                        <p:tgtEl>
                                          <p:spTgt spid="74755">
                                            <p:txEl>
                                              <p:pRg st="2" end="2"/>
                                            </p:txEl>
                                          </p:spTgt>
                                        </p:tgtEl>
                                        <p:attrNameLst>
                                          <p:attrName>ppt_x</p:attrName>
                                        </p:attrNameLst>
                                      </p:cBhvr>
                                      <p:tavLst>
                                        <p:tav tm="0">
                                          <p:val>
                                            <p:strVal val="1+#ppt_w/2"/>
                                          </p:val>
                                        </p:tav>
                                        <p:tav tm="100000">
                                          <p:val>
                                            <p:strVal val="#ppt_x"/>
                                          </p:val>
                                        </p:tav>
                                      </p:tavLst>
                                    </p:anim>
                                    <p:anim calcmode="lin" valueType="num">
                                      <p:cBhvr additive="base">
                                        <p:cTn id="26" dur="3000" fill="hold"/>
                                        <p:tgtEl>
                                          <p:spTgt spid="747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74755">
                                            <p:txEl>
                                              <p:pRg st="3" end="3"/>
                                            </p:txEl>
                                          </p:spTgt>
                                        </p:tgtEl>
                                        <p:attrNameLst>
                                          <p:attrName>style.visibility</p:attrName>
                                        </p:attrNameLst>
                                      </p:cBhvr>
                                      <p:to>
                                        <p:strVal val="visible"/>
                                      </p:to>
                                    </p:set>
                                    <p:anim calcmode="lin" valueType="num">
                                      <p:cBhvr additive="base">
                                        <p:cTn id="31" dur="3000" fill="hold"/>
                                        <p:tgtEl>
                                          <p:spTgt spid="74755">
                                            <p:txEl>
                                              <p:pRg st="3" end="3"/>
                                            </p:txEl>
                                          </p:spTgt>
                                        </p:tgtEl>
                                        <p:attrNameLst>
                                          <p:attrName>ppt_x</p:attrName>
                                        </p:attrNameLst>
                                      </p:cBhvr>
                                      <p:tavLst>
                                        <p:tav tm="0">
                                          <p:val>
                                            <p:strVal val="1+#ppt_w/2"/>
                                          </p:val>
                                        </p:tav>
                                        <p:tav tm="100000">
                                          <p:val>
                                            <p:strVal val="#ppt_x"/>
                                          </p:val>
                                        </p:tav>
                                      </p:tavLst>
                                    </p:anim>
                                    <p:anim calcmode="lin" valueType="num">
                                      <p:cBhvr additive="base">
                                        <p:cTn id="32" dur="3000" fill="hold"/>
                                        <p:tgtEl>
                                          <p:spTgt spid="7475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p:bldP spid="7475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8DE221-9E8C-4247-80ED-327C6077873A}"/>
              </a:ext>
            </a:extLst>
          </p:cNvPr>
          <p:cNvSpPr>
            <a:spLocks noGrp="1"/>
          </p:cNvSpPr>
          <p:nvPr>
            <p:ph type="ftr" sz="quarter" idx="11"/>
          </p:nvPr>
        </p:nvSpPr>
        <p:spPr>
          <a:xfrm>
            <a:off x="71145" y="6413786"/>
            <a:ext cx="4114800" cy="365125"/>
          </a:xfrm>
        </p:spPr>
        <p:txBody>
          <a:bodyPr/>
          <a:lstStyle/>
          <a:p>
            <a:r>
              <a:rPr lang="en-US" dirty="0"/>
              <a:t>TEAM TEACHING JTI POLINEMA</a:t>
            </a:r>
            <a:endParaRPr lang="ru-RU" dirty="0"/>
          </a:p>
        </p:txBody>
      </p:sp>
      <p:sp>
        <p:nvSpPr>
          <p:cNvPr id="3" name="Slide Number Placeholder 2">
            <a:extLst>
              <a:ext uri="{FF2B5EF4-FFF2-40B4-BE49-F238E27FC236}">
                <a16:creationId xmlns:a16="http://schemas.microsoft.com/office/drawing/2014/main" id="{DD312BCF-87A2-4852-97C0-04D8CBE10C95}"/>
              </a:ext>
            </a:extLst>
          </p:cNvPr>
          <p:cNvSpPr>
            <a:spLocks noGrp="1"/>
          </p:cNvSpPr>
          <p:nvPr>
            <p:ph type="sldNum" sz="quarter" idx="12"/>
          </p:nvPr>
        </p:nvSpPr>
        <p:spPr/>
        <p:txBody>
          <a:bodyPr/>
          <a:lstStyle/>
          <a:p>
            <a:fld id="{D495E168-DA5E-4888-8D8A-92B118324C14}" type="slidenum">
              <a:rPr lang="ru-RU" smtClean="0"/>
              <a:t>21</a:t>
            </a:fld>
            <a:endParaRPr lang="ru-RU" dirty="0"/>
          </a:p>
        </p:txBody>
      </p:sp>
      <p:pic>
        <p:nvPicPr>
          <p:cNvPr id="7" name="Content Placeholder 6">
            <a:extLst>
              <a:ext uri="{FF2B5EF4-FFF2-40B4-BE49-F238E27FC236}">
                <a16:creationId xmlns:a16="http://schemas.microsoft.com/office/drawing/2014/main" id="{A2124299-ED7F-4DF6-BB30-E710A6D9DD8A}"/>
              </a:ext>
            </a:extLst>
          </p:cNvPr>
          <p:cNvPicPr>
            <a:picLocks noGrp="1" noChangeAspect="1"/>
          </p:cNvPicPr>
          <p:nvPr>
            <p:ph idx="1"/>
          </p:nvPr>
        </p:nvPicPr>
        <p:blipFill>
          <a:blip r:embed="rId2"/>
          <a:stretch>
            <a:fillRect/>
          </a:stretch>
        </p:blipFill>
        <p:spPr>
          <a:xfrm>
            <a:off x="2074002" y="1861888"/>
            <a:ext cx="7470995" cy="4351338"/>
          </a:xfrm>
        </p:spPr>
      </p:pic>
      <p:sp>
        <p:nvSpPr>
          <p:cNvPr id="5" name="Title 4">
            <a:extLst>
              <a:ext uri="{FF2B5EF4-FFF2-40B4-BE49-F238E27FC236}">
                <a16:creationId xmlns:a16="http://schemas.microsoft.com/office/drawing/2014/main" id="{21D14117-0299-40A8-9DC6-5B42F965D9A3}"/>
              </a:ext>
            </a:extLst>
          </p:cNvPr>
          <p:cNvSpPr>
            <a:spLocks noGrp="1"/>
          </p:cNvSpPr>
          <p:nvPr>
            <p:ph type="title"/>
          </p:nvPr>
        </p:nvSpPr>
        <p:spPr/>
        <p:txBody>
          <a:bodyPr/>
          <a:lstStyle/>
          <a:p>
            <a:r>
              <a:rPr lang="en-US" dirty="0"/>
              <a:t>LUMINANS</a:t>
            </a:r>
            <a:endParaRPr lang="en-ID" dirty="0"/>
          </a:p>
        </p:txBody>
      </p:sp>
    </p:spTree>
    <p:extLst>
      <p:ext uri="{BB962C8B-B14F-4D97-AF65-F5344CB8AC3E}">
        <p14:creationId xmlns:p14="http://schemas.microsoft.com/office/powerpoint/2010/main" val="806919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F7B4A303-34DF-4E12-9158-6C40B0B429E9}"/>
              </a:ext>
            </a:extLst>
          </p:cNvPr>
          <p:cNvSpPr>
            <a:spLocks noGrp="1" noChangeArrowheads="1"/>
          </p:cNvSpPr>
          <p:nvPr>
            <p:ph type="title"/>
          </p:nvPr>
        </p:nvSpPr>
        <p:spPr>
          <a:xfrm>
            <a:off x="2136775" y="228600"/>
            <a:ext cx="8153400" cy="990600"/>
          </a:xfrm>
        </p:spPr>
        <p:txBody>
          <a:bodyPr/>
          <a:lstStyle/>
          <a:p>
            <a:pPr algn="ctr" eaLnBrk="1" hangingPunct="1"/>
            <a:r>
              <a:rPr altLang="id-ID" b="1"/>
              <a:t>Kontras</a:t>
            </a:r>
          </a:p>
        </p:txBody>
      </p:sp>
      <p:sp>
        <p:nvSpPr>
          <p:cNvPr id="76803" name="Rectangle 3">
            <a:extLst>
              <a:ext uri="{FF2B5EF4-FFF2-40B4-BE49-F238E27FC236}">
                <a16:creationId xmlns:a16="http://schemas.microsoft.com/office/drawing/2014/main" id="{25AB1E49-113B-49F9-B601-D62A0C4AA499}"/>
              </a:ext>
            </a:extLst>
          </p:cNvPr>
          <p:cNvSpPr>
            <a:spLocks noGrp="1" noChangeArrowheads="1"/>
          </p:cNvSpPr>
          <p:nvPr>
            <p:ph sz="quarter" idx="1"/>
          </p:nvPr>
        </p:nvSpPr>
        <p:spPr>
          <a:xfrm>
            <a:off x="879566" y="1742173"/>
            <a:ext cx="10755222" cy="4353827"/>
          </a:xfrm>
        </p:spPr>
        <p:txBody>
          <a:bodyPr rtlCol="0">
            <a:normAutofit/>
          </a:bodyPr>
          <a:lstStyle/>
          <a:p>
            <a:pPr marL="0" indent="0" eaLnBrk="1" fontAlgn="auto" hangingPunct="1">
              <a:spcAft>
                <a:spcPts val="0"/>
              </a:spcAft>
              <a:buClr>
                <a:schemeClr val="tx1">
                  <a:lumMod val="85000"/>
                  <a:lumOff val="15000"/>
                </a:schemeClr>
              </a:buClr>
              <a:buFont typeface="Garamond" panose="02020404030301010803" pitchFamily="18" charset="0"/>
              <a:buNone/>
              <a:defRPr/>
            </a:pPr>
            <a:r>
              <a:rPr lang="en-US" sz="2400" dirty="0" err="1"/>
              <a:t>Kontras</a:t>
            </a:r>
            <a:r>
              <a:rPr lang="en-US" sz="2400" dirty="0"/>
              <a:t> </a:t>
            </a:r>
            <a:r>
              <a:rPr lang="en-US" sz="2400" dirty="0" err="1"/>
              <a:t>adalah</a:t>
            </a:r>
            <a:r>
              <a:rPr lang="en-US" sz="2400" dirty="0"/>
              <a:t> </a:t>
            </a:r>
            <a:r>
              <a:rPr lang="en-US" sz="2400" dirty="0" err="1"/>
              <a:t>hubungan</a:t>
            </a:r>
            <a:r>
              <a:rPr lang="en-US" sz="2400" dirty="0"/>
              <a:t> </a:t>
            </a:r>
            <a:r>
              <a:rPr lang="en-US" sz="2400" dirty="0" err="1"/>
              <a:t>antara</a:t>
            </a:r>
            <a:r>
              <a:rPr lang="en-US" sz="2400" dirty="0"/>
              <a:t> </a:t>
            </a:r>
            <a:r>
              <a:rPr lang="en-US" sz="2400" dirty="0" err="1"/>
              <a:t>intensitas</a:t>
            </a:r>
            <a:r>
              <a:rPr lang="en-US" sz="2400" dirty="0"/>
              <a:t> </a:t>
            </a:r>
            <a:r>
              <a:rPr lang="en-US" sz="2400" dirty="0" err="1"/>
              <a:t>cahaya</a:t>
            </a:r>
            <a:r>
              <a:rPr lang="en-US" sz="2400" dirty="0"/>
              <a:t> yang </a:t>
            </a:r>
            <a:r>
              <a:rPr lang="en-US" sz="2400" dirty="0" err="1"/>
              <a:t>dikeluarkan</a:t>
            </a:r>
            <a:r>
              <a:rPr lang="en-US" sz="2400" dirty="0"/>
              <a:t> </a:t>
            </a:r>
            <a:r>
              <a:rPr lang="en-US" sz="2400" dirty="0" err="1"/>
              <a:t>atau</a:t>
            </a:r>
            <a:r>
              <a:rPr lang="en-US" sz="2400" dirty="0"/>
              <a:t> </a:t>
            </a:r>
            <a:r>
              <a:rPr lang="en-US" sz="2400" dirty="0" err="1"/>
              <a:t>dipantulkan</a:t>
            </a:r>
            <a:r>
              <a:rPr lang="en-US" sz="2400" dirty="0"/>
              <a:t> oleh </a:t>
            </a:r>
            <a:r>
              <a:rPr lang="en-US" sz="2400" dirty="0" err="1"/>
              <a:t>suatu</a:t>
            </a:r>
            <a:r>
              <a:rPr lang="en-US" sz="2400" dirty="0"/>
              <a:t> </a:t>
            </a:r>
            <a:r>
              <a:rPr lang="en-US" sz="2400" dirty="0" err="1"/>
              <a:t>obyek</a:t>
            </a:r>
            <a:r>
              <a:rPr lang="en-US" sz="2400" dirty="0"/>
              <a:t> </a:t>
            </a:r>
            <a:r>
              <a:rPr lang="en-US" sz="2400" dirty="0" err="1"/>
              <a:t>dengan</a:t>
            </a:r>
            <a:r>
              <a:rPr lang="en-US" sz="2400" dirty="0"/>
              <a:t> </a:t>
            </a:r>
            <a:r>
              <a:rPr lang="en-US" sz="2400" dirty="0" err="1"/>
              <a:t>intensitas</a:t>
            </a:r>
            <a:r>
              <a:rPr lang="en-US" sz="2400" dirty="0"/>
              <a:t> </a:t>
            </a:r>
            <a:r>
              <a:rPr lang="en-US" sz="2400" dirty="0" err="1"/>
              <a:t>cahaya</a:t>
            </a:r>
            <a:r>
              <a:rPr lang="en-US" sz="2400" dirty="0"/>
              <a:t> </a:t>
            </a:r>
            <a:r>
              <a:rPr lang="en-US" sz="2400" dirty="0" err="1"/>
              <a:t>dari</a:t>
            </a:r>
            <a:r>
              <a:rPr lang="en-US" sz="2400" dirty="0"/>
              <a:t> </a:t>
            </a:r>
            <a:r>
              <a:rPr lang="en-US" sz="2400" dirty="0" err="1"/>
              <a:t>latarbelakang</a:t>
            </a:r>
            <a:r>
              <a:rPr lang="en-US" sz="2400" dirty="0"/>
              <a:t> (</a:t>
            </a:r>
            <a:r>
              <a:rPr lang="en-US" sz="2400" i="1" dirty="0"/>
              <a:t>background</a:t>
            </a:r>
            <a:r>
              <a:rPr lang="en-US" sz="2400" dirty="0"/>
              <a:t>) </a:t>
            </a:r>
            <a:r>
              <a:rPr lang="en-US" sz="2400" dirty="0" err="1"/>
              <a:t>obyek</a:t>
            </a:r>
            <a:r>
              <a:rPr lang="en-US" sz="2400" dirty="0"/>
              <a:t> </a:t>
            </a:r>
            <a:r>
              <a:rPr lang="en-US" sz="2400" dirty="0" err="1"/>
              <a:t>tersebut</a:t>
            </a:r>
            <a:r>
              <a:rPr lang="en-US" sz="2400" dirty="0"/>
              <a:t>.</a:t>
            </a:r>
          </a:p>
          <a:p>
            <a:pPr marL="0" indent="0" eaLnBrk="1" fontAlgn="auto" hangingPunct="1">
              <a:spcAft>
                <a:spcPts val="0"/>
              </a:spcAft>
              <a:buClr>
                <a:schemeClr val="tx1">
                  <a:lumMod val="85000"/>
                  <a:lumOff val="15000"/>
                </a:schemeClr>
              </a:buClr>
              <a:buFont typeface="Garamond" panose="02020404030301010803" pitchFamily="18" charset="0"/>
              <a:buNone/>
              <a:defRPr/>
            </a:pPr>
            <a:r>
              <a:rPr lang="en-US" sz="2400" dirty="0"/>
              <a:t> </a:t>
            </a:r>
          </a:p>
          <a:p>
            <a:pPr marL="320040" indent="-320040" eaLnBrk="1" fontAlgn="auto" hangingPunct="1">
              <a:spcAft>
                <a:spcPts val="0"/>
              </a:spcAft>
              <a:buClr>
                <a:schemeClr val="tx1">
                  <a:lumMod val="85000"/>
                  <a:lumOff val="15000"/>
                </a:schemeClr>
              </a:buClr>
              <a:buFont typeface="Wingdings"/>
              <a:buChar char=""/>
              <a:defRPr/>
            </a:pPr>
            <a:endParaRPr lang="en-US" sz="2400" dirty="0"/>
          </a:p>
        </p:txBody>
      </p:sp>
      <p:sp>
        <p:nvSpPr>
          <p:cNvPr id="18436" name="Rectangle 5">
            <a:extLst>
              <a:ext uri="{FF2B5EF4-FFF2-40B4-BE49-F238E27FC236}">
                <a16:creationId xmlns:a16="http://schemas.microsoft.com/office/drawing/2014/main" id="{0A7F316F-6246-46E1-8884-1A095B761DC8}"/>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venir Next LT Pro" panose="020B0504020202020204" pitchFamily="34" charset="0"/>
              </a:defRPr>
            </a:lvl1pPr>
            <a:lvl2pPr marL="742950" indent="-285750">
              <a:defRPr>
                <a:solidFill>
                  <a:schemeClr val="tx1"/>
                </a:solidFill>
                <a:latin typeface="Avenir Next LT Pro" panose="020B0504020202020204" pitchFamily="34" charset="0"/>
              </a:defRPr>
            </a:lvl2pPr>
            <a:lvl3pPr marL="1143000" indent="-228600">
              <a:defRPr>
                <a:solidFill>
                  <a:schemeClr val="tx1"/>
                </a:solidFill>
                <a:latin typeface="Avenir Next LT Pro" panose="020B0504020202020204" pitchFamily="34" charset="0"/>
              </a:defRPr>
            </a:lvl3pPr>
            <a:lvl4pPr marL="1600200" indent="-228600">
              <a:defRPr>
                <a:solidFill>
                  <a:schemeClr val="tx1"/>
                </a:solidFill>
                <a:latin typeface="Avenir Next LT Pro" panose="020B0504020202020204" pitchFamily="34" charset="0"/>
              </a:defRPr>
            </a:lvl4pPr>
            <a:lvl5pPr marL="2057400" indent="-228600">
              <a:defRPr>
                <a:solidFill>
                  <a:schemeClr val="tx1"/>
                </a:solidFill>
                <a:latin typeface="Avenir Next LT Pro" panose="020B0504020202020204" pitchFamily="34" charset="0"/>
              </a:defRPr>
            </a:lvl5pPr>
            <a:lvl6pPr marL="2514600" indent="-228600" eaLnBrk="0" fontAlgn="base" hangingPunct="0">
              <a:spcBef>
                <a:spcPct val="0"/>
              </a:spcBef>
              <a:spcAft>
                <a:spcPct val="0"/>
              </a:spcAft>
              <a:defRPr>
                <a:solidFill>
                  <a:schemeClr val="tx1"/>
                </a:solidFill>
                <a:latin typeface="Avenir Next LT Pro" panose="020B0504020202020204" pitchFamily="34" charset="0"/>
              </a:defRPr>
            </a:lvl6pPr>
            <a:lvl7pPr marL="2971800" indent="-228600" eaLnBrk="0" fontAlgn="base" hangingPunct="0">
              <a:spcBef>
                <a:spcPct val="0"/>
              </a:spcBef>
              <a:spcAft>
                <a:spcPct val="0"/>
              </a:spcAft>
              <a:defRPr>
                <a:solidFill>
                  <a:schemeClr val="tx1"/>
                </a:solidFill>
                <a:latin typeface="Avenir Next LT Pro" panose="020B0504020202020204" pitchFamily="34" charset="0"/>
              </a:defRPr>
            </a:lvl7pPr>
            <a:lvl8pPr marL="3429000" indent="-228600" eaLnBrk="0" fontAlgn="base" hangingPunct="0">
              <a:spcBef>
                <a:spcPct val="0"/>
              </a:spcBef>
              <a:spcAft>
                <a:spcPct val="0"/>
              </a:spcAft>
              <a:defRPr>
                <a:solidFill>
                  <a:schemeClr val="tx1"/>
                </a:solidFill>
                <a:latin typeface="Avenir Next LT Pro" panose="020B0504020202020204" pitchFamily="34" charset="0"/>
              </a:defRPr>
            </a:lvl8pPr>
            <a:lvl9pPr marL="3886200" indent="-228600" eaLnBrk="0" fontAlgn="base" hangingPunct="0">
              <a:spcBef>
                <a:spcPct val="0"/>
              </a:spcBef>
              <a:spcAft>
                <a:spcPct val="0"/>
              </a:spcAft>
              <a:defRPr>
                <a:solidFill>
                  <a:schemeClr val="tx1"/>
                </a:solidFill>
                <a:latin typeface="Avenir Next LT Pro" panose="020B0504020202020204" pitchFamily="34" charset="0"/>
              </a:defRPr>
            </a:lvl9pPr>
          </a:lstStyle>
          <a:p>
            <a:pPr eaLnBrk="1" hangingPunct="1"/>
            <a:endParaRPr lang="id-ID" altLang="id-ID">
              <a:latin typeface="Arial" panose="020B0604020202020204" pitchFamily="34" charset="0"/>
            </a:endParaRPr>
          </a:p>
        </p:txBody>
      </p:sp>
      <p:sp>
        <p:nvSpPr>
          <p:cNvPr id="2" name="Footer Placeholder 1">
            <a:extLst>
              <a:ext uri="{FF2B5EF4-FFF2-40B4-BE49-F238E27FC236}">
                <a16:creationId xmlns:a16="http://schemas.microsoft.com/office/drawing/2014/main" id="{53B588CB-96F8-4D12-8AAE-F7FDB9474E92}"/>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60C71341-540C-4B69-BA5C-A5841849F468}"/>
              </a:ext>
            </a:extLst>
          </p:cNvPr>
          <p:cNvSpPr>
            <a:spLocks noGrp="1"/>
          </p:cNvSpPr>
          <p:nvPr>
            <p:ph type="sldNum" sz="quarter" idx="12"/>
          </p:nvPr>
        </p:nvSpPr>
        <p:spPr/>
        <p:txBody>
          <a:bodyPr/>
          <a:lstStyle/>
          <a:p>
            <a:fld id="{D495E168-DA5E-4888-8D8A-92B118324C14}" type="slidenum">
              <a:rPr lang="ru-RU" smtClean="0"/>
              <a:t>22</a:t>
            </a:fld>
            <a:endParaRPr lang="ru-RU" dirty="0"/>
          </a:p>
        </p:txBody>
      </p:sp>
      <p:pic>
        <p:nvPicPr>
          <p:cNvPr id="5" name="Picture 4">
            <a:extLst>
              <a:ext uri="{FF2B5EF4-FFF2-40B4-BE49-F238E27FC236}">
                <a16:creationId xmlns:a16="http://schemas.microsoft.com/office/drawing/2014/main" id="{0EC9AE0A-C75B-4529-953B-CFA4AB149801}"/>
              </a:ext>
            </a:extLst>
          </p:cNvPr>
          <p:cNvPicPr>
            <a:picLocks noChangeAspect="1"/>
          </p:cNvPicPr>
          <p:nvPr/>
        </p:nvPicPr>
        <p:blipFill>
          <a:blip r:embed="rId2"/>
          <a:stretch>
            <a:fillRect/>
          </a:stretch>
        </p:blipFill>
        <p:spPr>
          <a:xfrm>
            <a:off x="3470275" y="3248827"/>
            <a:ext cx="5486400" cy="2343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6802"/>
                                        </p:tgtEl>
                                        <p:attrNameLst>
                                          <p:attrName>style.visibility</p:attrName>
                                        </p:attrNameLst>
                                      </p:cBhvr>
                                      <p:to>
                                        <p:strVal val="visible"/>
                                      </p:to>
                                    </p:set>
                                    <p:animEffect transition="in" filter="box(in)">
                                      <p:cBhvr>
                                        <p:cTn id="7" dur="3000"/>
                                        <p:tgtEl>
                                          <p:spTgt spid="768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76803">
                                            <p:txEl>
                                              <p:pRg st="0" end="0"/>
                                            </p:txEl>
                                          </p:spTgt>
                                        </p:tgtEl>
                                        <p:attrNameLst>
                                          <p:attrName>style.visibility</p:attrName>
                                        </p:attrNameLst>
                                      </p:cBhvr>
                                      <p:to>
                                        <p:strVal val="visible"/>
                                      </p:to>
                                    </p:set>
                                    <p:anim calcmode="lin" valueType="num">
                                      <p:cBhvr additive="base">
                                        <p:cTn id="12" dur="500" fill="hold"/>
                                        <p:tgtEl>
                                          <p:spTgt spid="7680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768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76803">
                                            <p:txEl>
                                              <p:pRg st="1" end="1"/>
                                            </p:txEl>
                                          </p:spTgt>
                                        </p:tgtEl>
                                        <p:attrNameLst>
                                          <p:attrName>style.visibility</p:attrName>
                                        </p:attrNameLst>
                                      </p:cBhvr>
                                      <p:to>
                                        <p:strVal val="visible"/>
                                      </p:to>
                                    </p:set>
                                    <p:anim calcmode="lin" valueType="num">
                                      <p:cBhvr additive="base">
                                        <p:cTn id="18" dur="500" fill="hold"/>
                                        <p:tgtEl>
                                          <p:spTgt spid="76803">
                                            <p:txEl>
                                              <p:pRg st="1" end="1"/>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7680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p:bldP spid="7680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D8DF2D7-5DDE-422E-8433-7972E21C33BC}"/>
              </a:ext>
            </a:extLst>
          </p:cNvPr>
          <p:cNvSpPr>
            <a:spLocks noGrp="1" noChangeArrowheads="1"/>
          </p:cNvSpPr>
          <p:nvPr>
            <p:ph type="title"/>
          </p:nvPr>
        </p:nvSpPr>
        <p:spPr>
          <a:xfrm>
            <a:off x="2124075" y="414338"/>
            <a:ext cx="8153400" cy="990600"/>
          </a:xfrm>
        </p:spPr>
        <p:txBody>
          <a:bodyPr/>
          <a:lstStyle/>
          <a:p>
            <a:pPr algn="ctr" eaLnBrk="1" hangingPunct="1"/>
            <a:r>
              <a:rPr altLang="id-ID" b="1"/>
              <a:t>Kecerahan (</a:t>
            </a:r>
            <a:r>
              <a:rPr altLang="id-ID" b="1" i="1"/>
              <a:t>Brightness</a:t>
            </a:r>
            <a:r>
              <a:rPr altLang="id-ID"/>
              <a:t>)</a:t>
            </a:r>
            <a:endParaRPr altLang="id-ID" b="1"/>
          </a:p>
        </p:txBody>
      </p:sp>
      <p:sp>
        <p:nvSpPr>
          <p:cNvPr id="77827" name="Rectangle 3">
            <a:extLst>
              <a:ext uri="{FF2B5EF4-FFF2-40B4-BE49-F238E27FC236}">
                <a16:creationId xmlns:a16="http://schemas.microsoft.com/office/drawing/2014/main" id="{F1DDA642-3AA6-4456-89D5-5E28676150F6}"/>
              </a:ext>
            </a:extLst>
          </p:cNvPr>
          <p:cNvSpPr>
            <a:spLocks noGrp="1" noChangeArrowheads="1"/>
          </p:cNvSpPr>
          <p:nvPr>
            <p:ph sz="quarter" idx="1"/>
          </p:nvPr>
        </p:nvSpPr>
        <p:spPr>
          <a:xfrm>
            <a:off x="627063" y="1985554"/>
            <a:ext cx="10990262" cy="4145371"/>
          </a:xfrm>
        </p:spPr>
        <p:txBody>
          <a:bodyPr/>
          <a:lstStyle/>
          <a:p>
            <a:pPr algn="just" eaLnBrk="1" hangingPunct="1">
              <a:lnSpc>
                <a:spcPct val="90000"/>
              </a:lnSpc>
            </a:pPr>
            <a:r>
              <a:rPr lang="en-US" altLang="id-ID" sz="2200" dirty="0" err="1"/>
              <a:t>Kecerahan</a:t>
            </a:r>
            <a:r>
              <a:rPr lang="en-US" altLang="id-ID" sz="2200" dirty="0"/>
              <a:t> (brightness) </a:t>
            </a:r>
            <a:r>
              <a:rPr lang="en-US" altLang="id-ID" sz="2200" dirty="0" err="1"/>
              <a:t>adalah</a:t>
            </a:r>
            <a:r>
              <a:rPr lang="en-US" altLang="id-ID" sz="2200" dirty="0"/>
              <a:t> </a:t>
            </a:r>
            <a:r>
              <a:rPr lang="en-US" altLang="id-ID" sz="2200" dirty="0" err="1"/>
              <a:t>tanggapan</a:t>
            </a:r>
            <a:r>
              <a:rPr lang="en-US" altLang="id-ID" sz="2200" dirty="0"/>
              <a:t> </a:t>
            </a:r>
            <a:r>
              <a:rPr lang="en-US" altLang="id-ID" sz="2200" dirty="0" err="1"/>
              <a:t>subyektif</a:t>
            </a:r>
            <a:r>
              <a:rPr lang="en-US" altLang="id-ID" sz="2200" dirty="0"/>
              <a:t> </a:t>
            </a:r>
            <a:r>
              <a:rPr lang="en-US" altLang="id-ID" sz="2200" dirty="0" err="1"/>
              <a:t>mata</a:t>
            </a:r>
            <a:r>
              <a:rPr lang="en-US" altLang="id-ID" sz="2200" dirty="0"/>
              <a:t> </a:t>
            </a:r>
            <a:r>
              <a:rPr lang="en-US" altLang="id-ID" sz="2200" dirty="0" err="1"/>
              <a:t>terhadap</a:t>
            </a:r>
            <a:r>
              <a:rPr lang="en-US" altLang="id-ID" sz="2200" dirty="0"/>
              <a:t> </a:t>
            </a:r>
            <a:r>
              <a:rPr lang="en-US" altLang="id-ID" sz="2200" dirty="0" err="1"/>
              <a:t>cahaya</a:t>
            </a:r>
            <a:r>
              <a:rPr lang="en-US" altLang="id-ID" sz="2200" dirty="0"/>
              <a:t> yang </a:t>
            </a:r>
            <a:r>
              <a:rPr lang="en-US" altLang="id-ID" sz="2200" dirty="0" err="1"/>
              <a:t>dipancarkan</a:t>
            </a:r>
            <a:r>
              <a:rPr lang="en-US" altLang="id-ID" sz="2200" dirty="0"/>
              <a:t> </a:t>
            </a:r>
            <a:r>
              <a:rPr lang="en-US" altLang="id-ID" sz="2200" dirty="0" err="1"/>
              <a:t>atau</a:t>
            </a:r>
            <a:r>
              <a:rPr lang="en-US" altLang="id-ID" sz="2200" dirty="0"/>
              <a:t> </a:t>
            </a:r>
            <a:r>
              <a:rPr lang="en-US" altLang="id-ID" sz="2200" dirty="0" err="1"/>
              <a:t>dipantulkan</a:t>
            </a:r>
            <a:r>
              <a:rPr lang="en-US" altLang="id-ID" sz="2200" dirty="0"/>
              <a:t> </a:t>
            </a:r>
            <a:r>
              <a:rPr lang="en-US" altLang="id-ID" sz="2200" dirty="0" err="1"/>
              <a:t>obyek</a:t>
            </a:r>
            <a:r>
              <a:rPr lang="en-US" altLang="id-ID" sz="2200" dirty="0"/>
              <a:t> </a:t>
            </a:r>
          </a:p>
          <a:p>
            <a:pPr algn="just" eaLnBrk="1" hangingPunct="1">
              <a:lnSpc>
                <a:spcPct val="90000"/>
              </a:lnSpc>
            </a:pPr>
            <a:r>
              <a:rPr lang="en-US" altLang="id-ID" sz="2200" dirty="0" err="1"/>
              <a:t>Tidak</a:t>
            </a:r>
            <a:r>
              <a:rPr lang="en-US" altLang="id-ID" sz="2200" dirty="0"/>
              <a:t> </a:t>
            </a:r>
            <a:r>
              <a:rPr lang="en-US" altLang="id-ID" sz="2200" dirty="0" err="1"/>
              <a:t>ada</a:t>
            </a:r>
            <a:r>
              <a:rPr lang="en-US" altLang="id-ID" sz="2200" dirty="0"/>
              <a:t> arti </a:t>
            </a:r>
            <a:r>
              <a:rPr lang="en-US" altLang="id-ID" sz="2200" dirty="0" err="1"/>
              <a:t>khusus</a:t>
            </a:r>
            <a:r>
              <a:rPr lang="en-US" altLang="id-ID" sz="2200" dirty="0"/>
              <a:t> </a:t>
            </a:r>
            <a:r>
              <a:rPr lang="en-US" altLang="id-ID" sz="2200" dirty="0" err="1"/>
              <a:t>dari</a:t>
            </a:r>
            <a:r>
              <a:rPr lang="en-US" altLang="id-ID" sz="2200" dirty="0"/>
              <a:t> </a:t>
            </a:r>
            <a:r>
              <a:rPr lang="en-US" altLang="id-ID" sz="2200" dirty="0" err="1"/>
              <a:t>tingkat</a:t>
            </a:r>
            <a:r>
              <a:rPr lang="en-US" altLang="id-ID" sz="2200" dirty="0"/>
              <a:t> </a:t>
            </a:r>
            <a:r>
              <a:rPr lang="en-US" altLang="id-ID" sz="2200" dirty="0" err="1"/>
              <a:t>kecerahan</a:t>
            </a:r>
            <a:r>
              <a:rPr lang="en-US" altLang="id-ID" sz="2200" dirty="0"/>
              <a:t> </a:t>
            </a:r>
            <a:r>
              <a:rPr lang="en-US" altLang="id-ID" sz="2200" dirty="0" err="1"/>
              <a:t>seperti</a:t>
            </a:r>
            <a:r>
              <a:rPr lang="en-US" altLang="id-ID" sz="2200" dirty="0"/>
              <a:t> pada </a:t>
            </a:r>
            <a:r>
              <a:rPr lang="en-US" altLang="id-ID" sz="2200" dirty="0" err="1"/>
              <a:t>luminans</a:t>
            </a:r>
            <a:r>
              <a:rPr lang="en-US" altLang="id-ID" sz="2200" dirty="0"/>
              <a:t>, </a:t>
            </a:r>
            <a:r>
              <a:rPr lang="en-US" altLang="id-ID" sz="2200" dirty="0" err="1"/>
              <a:t>sehingga</a:t>
            </a:r>
            <a:r>
              <a:rPr lang="en-US" altLang="id-ID" sz="2200" dirty="0"/>
              <a:t> </a:t>
            </a:r>
            <a:r>
              <a:rPr lang="en-US" altLang="id-ID" sz="2200" dirty="0" err="1"/>
              <a:t>nilai</a:t>
            </a:r>
            <a:r>
              <a:rPr lang="en-US" altLang="id-ID" sz="2200" dirty="0"/>
              <a:t> </a:t>
            </a:r>
            <a:r>
              <a:rPr lang="en-US" altLang="id-ID" sz="2200" dirty="0" err="1"/>
              <a:t>kecerahan</a:t>
            </a:r>
            <a:r>
              <a:rPr lang="en-US" altLang="id-ID" sz="2200" dirty="0"/>
              <a:t> </a:t>
            </a:r>
            <a:r>
              <a:rPr lang="en-US" altLang="id-ID" sz="2200" dirty="0" err="1"/>
              <a:t>suatu</a:t>
            </a:r>
            <a:r>
              <a:rPr lang="en-US" altLang="id-ID" sz="2200" dirty="0"/>
              <a:t> </a:t>
            </a:r>
            <a:r>
              <a:rPr lang="en-US" altLang="id-ID" sz="2200" dirty="0" err="1"/>
              <a:t>obyek</a:t>
            </a:r>
            <a:r>
              <a:rPr lang="en-US" altLang="id-ID" sz="2200" dirty="0"/>
              <a:t> </a:t>
            </a:r>
            <a:r>
              <a:rPr lang="en-US" altLang="id-ID" sz="2200" dirty="0" err="1"/>
              <a:t>tidak</a:t>
            </a:r>
            <a:r>
              <a:rPr lang="en-US" altLang="id-ID" sz="2200" dirty="0"/>
              <a:t> </a:t>
            </a:r>
            <a:r>
              <a:rPr lang="en-US" altLang="id-ID" sz="2200" dirty="0" err="1"/>
              <a:t>dapat</a:t>
            </a:r>
            <a:r>
              <a:rPr lang="en-US" altLang="id-ID" sz="2200" dirty="0"/>
              <a:t> </a:t>
            </a:r>
            <a:r>
              <a:rPr lang="en-US" altLang="id-ID" sz="2200" dirty="0" err="1"/>
              <a:t>diukur</a:t>
            </a:r>
            <a:r>
              <a:rPr lang="en-US" altLang="id-ID" sz="2200" dirty="0"/>
              <a:t> (</a:t>
            </a:r>
            <a:r>
              <a:rPr lang="en-US" altLang="id-ID" sz="2200" dirty="0" err="1"/>
              <a:t>tidak</a:t>
            </a:r>
            <a:r>
              <a:rPr lang="en-US" altLang="id-ID" sz="2200" dirty="0"/>
              <a:t> </a:t>
            </a:r>
            <a:r>
              <a:rPr lang="en-US" altLang="id-ID" sz="2200" dirty="0" err="1"/>
              <a:t>mempunyai</a:t>
            </a:r>
            <a:r>
              <a:rPr lang="en-US" altLang="id-ID" sz="2200" dirty="0"/>
              <a:t> </a:t>
            </a:r>
            <a:r>
              <a:rPr lang="en-US" altLang="id-ID" sz="2200" dirty="0" err="1"/>
              <a:t>satuan</a:t>
            </a:r>
            <a:r>
              <a:rPr lang="en-US" altLang="id-ID" sz="2200" dirty="0"/>
              <a:t>), </a:t>
            </a:r>
            <a:r>
              <a:rPr lang="en-US" altLang="id-ID" sz="2200" dirty="0" err="1"/>
              <a:t>atau</a:t>
            </a:r>
            <a:r>
              <a:rPr lang="en-US" altLang="id-ID" sz="2200" dirty="0"/>
              <a:t> </a:t>
            </a:r>
            <a:r>
              <a:rPr lang="en-US" altLang="id-ID" sz="2200" dirty="0" err="1"/>
              <a:t>bersifat</a:t>
            </a:r>
            <a:r>
              <a:rPr lang="en-US" altLang="id-ID" sz="2200" dirty="0"/>
              <a:t> </a:t>
            </a:r>
            <a:r>
              <a:rPr lang="en-US" altLang="id-ID" sz="2200" dirty="0" err="1"/>
              <a:t>kualitatif</a:t>
            </a:r>
            <a:r>
              <a:rPr lang="en-US" altLang="id-ID" sz="2200" dirty="0"/>
              <a:t> </a:t>
            </a:r>
            <a:r>
              <a:rPr lang="en-US" altLang="id-ID" sz="2200" dirty="0" err="1"/>
              <a:t>subyektif</a:t>
            </a:r>
            <a:r>
              <a:rPr lang="en-US" altLang="id-ID" sz="2200" dirty="0"/>
              <a:t>. </a:t>
            </a:r>
          </a:p>
          <a:p>
            <a:pPr algn="just" eaLnBrk="1" hangingPunct="1">
              <a:lnSpc>
                <a:spcPct val="90000"/>
              </a:lnSpc>
            </a:pPr>
            <a:r>
              <a:rPr lang="en-US" altLang="id-ID" sz="2200" dirty="0" err="1"/>
              <a:t>Secara</a:t>
            </a:r>
            <a:r>
              <a:rPr lang="en-US" altLang="id-ID" sz="2200" dirty="0"/>
              <a:t> </a:t>
            </a:r>
            <a:r>
              <a:rPr lang="en-US" altLang="id-ID" sz="2200" dirty="0" err="1"/>
              <a:t>umum</a:t>
            </a:r>
            <a:r>
              <a:rPr lang="en-US" altLang="id-ID" sz="2200" dirty="0"/>
              <a:t> </a:t>
            </a:r>
            <a:r>
              <a:rPr lang="en-US" altLang="id-ID" sz="2200" dirty="0" err="1"/>
              <a:t>luminans</a:t>
            </a:r>
            <a:r>
              <a:rPr lang="en-US" altLang="id-ID" sz="2200" dirty="0"/>
              <a:t> yang </a:t>
            </a:r>
            <a:r>
              <a:rPr lang="en-US" altLang="id-ID" sz="2200" dirty="0" err="1"/>
              <a:t>tinggi</a:t>
            </a:r>
            <a:r>
              <a:rPr lang="en-US" altLang="id-ID" sz="2200" dirty="0"/>
              <a:t> </a:t>
            </a:r>
            <a:r>
              <a:rPr lang="en-US" altLang="id-ID" sz="2200" dirty="0" err="1"/>
              <a:t>berimplikasi</a:t>
            </a:r>
            <a:r>
              <a:rPr lang="en-US" altLang="id-ID" sz="2200" dirty="0"/>
              <a:t> pada </a:t>
            </a:r>
            <a:r>
              <a:rPr lang="en-US" altLang="id-ID" sz="2200" dirty="0" err="1"/>
              <a:t>kecerahan</a:t>
            </a:r>
            <a:r>
              <a:rPr lang="en-US" altLang="id-ID" sz="2200" dirty="0"/>
              <a:t> yang </a:t>
            </a:r>
            <a:r>
              <a:rPr lang="en-US" altLang="id-ID" sz="2200" dirty="0" err="1"/>
              <a:t>tinggi</a:t>
            </a:r>
            <a:r>
              <a:rPr lang="en-US" altLang="id-ID" sz="2200" dirty="0"/>
              <a:t> pula. </a:t>
            </a:r>
          </a:p>
        </p:txBody>
      </p:sp>
      <p:sp>
        <p:nvSpPr>
          <p:cNvPr id="2" name="Footer Placeholder 1">
            <a:extLst>
              <a:ext uri="{FF2B5EF4-FFF2-40B4-BE49-F238E27FC236}">
                <a16:creationId xmlns:a16="http://schemas.microsoft.com/office/drawing/2014/main" id="{E2079597-AB52-4CEB-821F-99EDB1DB3382}"/>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35C651F3-3583-4D67-BF3D-65194E0BEAB1}"/>
              </a:ext>
            </a:extLst>
          </p:cNvPr>
          <p:cNvSpPr>
            <a:spLocks noGrp="1"/>
          </p:cNvSpPr>
          <p:nvPr>
            <p:ph type="sldNum" sz="quarter" idx="12"/>
          </p:nvPr>
        </p:nvSpPr>
        <p:spPr/>
        <p:txBody>
          <a:bodyPr/>
          <a:lstStyle/>
          <a:p>
            <a:fld id="{D495E168-DA5E-4888-8D8A-92B118324C14}" type="slidenum">
              <a:rPr lang="ru-RU" smtClean="0"/>
              <a:t>23</a:t>
            </a:fld>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blinds(horizontal)">
                                      <p:cBhvr>
                                        <p:cTn id="7" dur="500"/>
                                        <p:tgtEl>
                                          <p:spTgt spid="778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7827">
                                            <p:txEl>
                                              <p:pRg st="0" end="0"/>
                                            </p:txEl>
                                          </p:spTgt>
                                        </p:tgtEl>
                                        <p:attrNameLst>
                                          <p:attrName>style.visibility</p:attrName>
                                        </p:attrNameLst>
                                      </p:cBhvr>
                                      <p:to>
                                        <p:strVal val="visible"/>
                                      </p:to>
                                    </p:set>
                                    <p:animEffect transition="in" filter="box(in)">
                                      <p:cBhvr>
                                        <p:cTn id="12" dur="3000"/>
                                        <p:tgtEl>
                                          <p:spTgt spid="7782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7827">
                                            <p:txEl>
                                              <p:pRg st="1" end="1"/>
                                            </p:txEl>
                                          </p:spTgt>
                                        </p:tgtEl>
                                        <p:attrNameLst>
                                          <p:attrName>style.visibility</p:attrName>
                                        </p:attrNameLst>
                                      </p:cBhvr>
                                      <p:to>
                                        <p:strVal val="visible"/>
                                      </p:to>
                                    </p:set>
                                    <p:animEffect transition="in" filter="box(in)">
                                      <p:cBhvr>
                                        <p:cTn id="17" dur="3000"/>
                                        <p:tgtEl>
                                          <p:spTgt spid="7782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7827">
                                            <p:txEl>
                                              <p:pRg st="2" end="2"/>
                                            </p:txEl>
                                          </p:spTgt>
                                        </p:tgtEl>
                                        <p:attrNameLst>
                                          <p:attrName>style.visibility</p:attrName>
                                        </p:attrNameLst>
                                      </p:cBhvr>
                                      <p:to>
                                        <p:strVal val="visible"/>
                                      </p:to>
                                    </p:set>
                                    <p:animEffect transition="in" filter="box(in)">
                                      <p:cBhvr>
                                        <p:cTn id="22" dur="3000"/>
                                        <p:tgtEl>
                                          <p:spTgt spid="778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p:bldP spid="7782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537D1AE6-54A6-4058-842C-91DF09B35F0E}"/>
              </a:ext>
            </a:extLst>
          </p:cNvPr>
          <p:cNvSpPr>
            <a:spLocks noGrp="1" noChangeArrowheads="1"/>
          </p:cNvSpPr>
          <p:nvPr>
            <p:ph type="title"/>
          </p:nvPr>
        </p:nvSpPr>
        <p:spPr>
          <a:xfrm>
            <a:off x="795689" y="730250"/>
            <a:ext cx="7543800" cy="981075"/>
          </a:xfrm>
        </p:spPr>
        <p:txBody>
          <a:bodyPr/>
          <a:lstStyle/>
          <a:p>
            <a:pPr algn="ctr" eaLnBrk="1" hangingPunct="1"/>
            <a:r>
              <a:rPr lang="en-US" altLang="id-ID" dirty="0" err="1"/>
              <a:t>Perhatikan</a:t>
            </a:r>
            <a:r>
              <a:rPr lang="en-US" altLang="id-ID" dirty="0"/>
              <a:t> </a:t>
            </a:r>
            <a:r>
              <a:rPr lang="en-US" altLang="id-ID" dirty="0" err="1"/>
              <a:t>gambar</a:t>
            </a:r>
            <a:r>
              <a:rPr lang="en-US" altLang="id-ID" dirty="0"/>
              <a:t> </a:t>
            </a:r>
            <a:r>
              <a:rPr lang="en-US" altLang="id-ID" dirty="0" err="1"/>
              <a:t>berikut</a:t>
            </a:r>
            <a:r>
              <a:rPr lang="en-US" altLang="id-ID" dirty="0"/>
              <a:t> </a:t>
            </a:r>
            <a:r>
              <a:rPr lang="en-US" altLang="id-ID" dirty="0" err="1"/>
              <a:t>ini</a:t>
            </a:r>
            <a:endParaRPr altLang="id-ID" dirty="0"/>
          </a:p>
        </p:txBody>
      </p:sp>
      <p:sp>
        <p:nvSpPr>
          <p:cNvPr id="21507" name="Rectangle 5">
            <a:extLst>
              <a:ext uri="{FF2B5EF4-FFF2-40B4-BE49-F238E27FC236}">
                <a16:creationId xmlns:a16="http://schemas.microsoft.com/office/drawing/2014/main" id="{37139357-8068-4920-B599-AF59F9AC7B61}"/>
              </a:ext>
            </a:extLst>
          </p:cNvPr>
          <p:cNvSpPr>
            <a:spLocks noChangeArrowheads="1"/>
          </p:cNvSpPr>
          <p:nvPr/>
        </p:nvSpPr>
        <p:spPr bwMode="auto">
          <a:xfrm>
            <a:off x="1524000" y="1711325"/>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venir Next LT Pro" panose="020B0504020202020204" pitchFamily="34" charset="0"/>
              </a:defRPr>
            </a:lvl1pPr>
            <a:lvl2pPr marL="742950" indent="-285750">
              <a:defRPr>
                <a:solidFill>
                  <a:schemeClr val="tx1"/>
                </a:solidFill>
                <a:latin typeface="Avenir Next LT Pro" panose="020B0504020202020204" pitchFamily="34" charset="0"/>
              </a:defRPr>
            </a:lvl2pPr>
            <a:lvl3pPr marL="1143000" indent="-228600">
              <a:defRPr>
                <a:solidFill>
                  <a:schemeClr val="tx1"/>
                </a:solidFill>
                <a:latin typeface="Avenir Next LT Pro" panose="020B0504020202020204" pitchFamily="34" charset="0"/>
              </a:defRPr>
            </a:lvl3pPr>
            <a:lvl4pPr marL="1600200" indent="-228600">
              <a:defRPr>
                <a:solidFill>
                  <a:schemeClr val="tx1"/>
                </a:solidFill>
                <a:latin typeface="Avenir Next LT Pro" panose="020B0504020202020204" pitchFamily="34" charset="0"/>
              </a:defRPr>
            </a:lvl4pPr>
            <a:lvl5pPr marL="2057400" indent="-228600">
              <a:defRPr>
                <a:solidFill>
                  <a:schemeClr val="tx1"/>
                </a:solidFill>
                <a:latin typeface="Avenir Next LT Pro" panose="020B0504020202020204" pitchFamily="34" charset="0"/>
              </a:defRPr>
            </a:lvl5pPr>
            <a:lvl6pPr marL="2514600" indent="-228600" eaLnBrk="0" fontAlgn="base" hangingPunct="0">
              <a:spcBef>
                <a:spcPct val="0"/>
              </a:spcBef>
              <a:spcAft>
                <a:spcPct val="0"/>
              </a:spcAft>
              <a:defRPr>
                <a:solidFill>
                  <a:schemeClr val="tx1"/>
                </a:solidFill>
                <a:latin typeface="Avenir Next LT Pro" panose="020B0504020202020204" pitchFamily="34" charset="0"/>
              </a:defRPr>
            </a:lvl6pPr>
            <a:lvl7pPr marL="2971800" indent="-228600" eaLnBrk="0" fontAlgn="base" hangingPunct="0">
              <a:spcBef>
                <a:spcPct val="0"/>
              </a:spcBef>
              <a:spcAft>
                <a:spcPct val="0"/>
              </a:spcAft>
              <a:defRPr>
                <a:solidFill>
                  <a:schemeClr val="tx1"/>
                </a:solidFill>
                <a:latin typeface="Avenir Next LT Pro" panose="020B0504020202020204" pitchFamily="34" charset="0"/>
              </a:defRPr>
            </a:lvl7pPr>
            <a:lvl8pPr marL="3429000" indent="-228600" eaLnBrk="0" fontAlgn="base" hangingPunct="0">
              <a:spcBef>
                <a:spcPct val="0"/>
              </a:spcBef>
              <a:spcAft>
                <a:spcPct val="0"/>
              </a:spcAft>
              <a:defRPr>
                <a:solidFill>
                  <a:schemeClr val="tx1"/>
                </a:solidFill>
                <a:latin typeface="Avenir Next LT Pro" panose="020B0504020202020204" pitchFamily="34" charset="0"/>
              </a:defRPr>
            </a:lvl8pPr>
            <a:lvl9pPr marL="3886200" indent="-228600" eaLnBrk="0" fontAlgn="base" hangingPunct="0">
              <a:spcBef>
                <a:spcPct val="0"/>
              </a:spcBef>
              <a:spcAft>
                <a:spcPct val="0"/>
              </a:spcAft>
              <a:defRPr>
                <a:solidFill>
                  <a:schemeClr val="tx1"/>
                </a:solidFill>
                <a:latin typeface="Avenir Next LT Pro" panose="020B0504020202020204" pitchFamily="34" charset="0"/>
              </a:defRPr>
            </a:lvl9pPr>
          </a:lstStyle>
          <a:p>
            <a:pPr eaLnBrk="1" hangingPunct="1"/>
            <a:endParaRPr lang="id-ID" altLang="id-ID">
              <a:latin typeface="Arial" panose="020B0604020202020204" pitchFamily="34" charset="0"/>
            </a:endParaRPr>
          </a:p>
        </p:txBody>
      </p:sp>
      <p:sp>
        <p:nvSpPr>
          <p:cNvPr id="21508" name="Rectangle 7">
            <a:extLst>
              <a:ext uri="{FF2B5EF4-FFF2-40B4-BE49-F238E27FC236}">
                <a16:creationId xmlns:a16="http://schemas.microsoft.com/office/drawing/2014/main" id="{A2D44C6F-766B-43AC-A50C-F8A9DC290799}"/>
              </a:ext>
            </a:extLst>
          </p:cNvPr>
          <p:cNvSpPr>
            <a:spLocks noChangeArrowheads="1"/>
          </p:cNvSpPr>
          <p:nvPr/>
        </p:nvSpPr>
        <p:spPr bwMode="auto">
          <a:xfrm>
            <a:off x="1524000" y="1711325"/>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venir Next LT Pro" panose="020B0504020202020204" pitchFamily="34" charset="0"/>
              </a:defRPr>
            </a:lvl1pPr>
            <a:lvl2pPr marL="742950" indent="-285750">
              <a:defRPr>
                <a:solidFill>
                  <a:schemeClr val="tx1"/>
                </a:solidFill>
                <a:latin typeface="Avenir Next LT Pro" panose="020B0504020202020204" pitchFamily="34" charset="0"/>
              </a:defRPr>
            </a:lvl2pPr>
            <a:lvl3pPr marL="1143000" indent="-228600">
              <a:defRPr>
                <a:solidFill>
                  <a:schemeClr val="tx1"/>
                </a:solidFill>
                <a:latin typeface="Avenir Next LT Pro" panose="020B0504020202020204" pitchFamily="34" charset="0"/>
              </a:defRPr>
            </a:lvl3pPr>
            <a:lvl4pPr marL="1600200" indent="-228600">
              <a:defRPr>
                <a:solidFill>
                  <a:schemeClr val="tx1"/>
                </a:solidFill>
                <a:latin typeface="Avenir Next LT Pro" panose="020B0504020202020204" pitchFamily="34" charset="0"/>
              </a:defRPr>
            </a:lvl4pPr>
            <a:lvl5pPr marL="2057400" indent="-228600">
              <a:defRPr>
                <a:solidFill>
                  <a:schemeClr val="tx1"/>
                </a:solidFill>
                <a:latin typeface="Avenir Next LT Pro" panose="020B0504020202020204" pitchFamily="34" charset="0"/>
              </a:defRPr>
            </a:lvl5pPr>
            <a:lvl6pPr marL="2514600" indent="-228600" eaLnBrk="0" fontAlgn="base" hangingPunct="0">
              <a:spcBef>
                <a:spcPct val="0"/>
              </a:spcBef>
              <a:spcAft>
                <a:spcPct val="0"/>
              </a:spcAft>
              <a:defRPr>
                <a:solidFill>
                  <a:schemeClr val="tx1"/>
                </a:solidFill>
                <a:latin typeface="Avenir Next LT Pro" panose="020B0504020202020204" pitchFamily="34" charset="0"/>
              </a:defRPr>
            </a:lvl6pPr>
            <a:lvl7pPr marL="2971800" indent="-228600" eaLnBrk="0" fontAlgn="base" hangingPunct="0">
              <a:spcBef>
                <a:spcPct val="0"/>
              </a:spcBef>
              <a:spcAft>
                <a:spcPct val="0"/>
              </a:spcAft>
              <a:defRPr>
                <a:solidFill>
                  <a:schemeClr val="tx1"/>
                </a:solidFill>
                <a:latin typeface="Avenir Next LT Pro" panose="020B0504020202020204" pitchFamily="34" charset="0"/>
              </a:defRPr>
            </a:lvl7pPr>
            <a:lvl8pPr marL="3429000" indent="-228600" eaLnBrk="0" fontAlgn="base" hangingPunct="0">
              <a:spcBef>
                <a:spcPct val="0"/>
              </a:spcBef>
              <a:spcAft>
                <a:spcPct val="0"/>
              </a:spcAft>
              <a:defRPr>
                <a:solidFill>
                  <a:schemeClr val="tx1"/>
                </a:solidFill>
                <a:latin typeface="Avenir Next LT Pro" panose="020B0504020202020204" pitchFamily="34" charset="0"/>
              </a:defRPr>
            </a:lvl8pPr>
            <a:lvl9pPr marL="3886200" indent="-228600" eaLnBrk="0" fontAlgn="base" hangingPunct="0">
              <a:spcBef>
                <a:spcPct val="0"/>
              </a:spcBef>
              <a:spcAft>
                <a:spcPct val="0"/>
              </a:spcAft>
              <a:defRPr>
                <a:solidFill>
                  <a:schemeClr val="tx1"/>
                </a:solidFill>
                <a:latin typeface="Avenir Next LT Pro" panose="020B0504020202020204" pitchFamily="34" charset="0"/>
              </a:defRPr>
            </a:lvl9pPr>
          </a:lstStyle>
          <a:p>
            <a:pPr eaLnBrk="1" hangingPunct="1"/>
            <a:endParaRPr lang="id-ID" altLang="id-ID">
              <a:latin typeface="Arial" panose="020B0604020202020204" pitchFamily="34" charset="0"/>
            </a:endParaRPr>
          </a:p>
        </p:txBody>
      </p:sp>
      <p:graphicFrame>
        <p:nvGraphicFramePr>
          <p:cNvPr id="61446" name="Object 6">
            <a:extLst>
              <a:ext uri="{FF2B5EF4-FFF2-40B4-BE49-F238E27FC236}">
                <a16:creationId xmlns:a16="http://schemas.microsoft.com/office/drawing/2014/main" id="{C95D1D1C-2B59-4E4F-BCEA-2A2D01646EC6}"/>
              </a:ext>
            </a:extLst>
          </p:cNvPr>
          <p:cNvGraphicFramePr>
            <a:graphicFrameLocks noChangeAspect="1"/>
          </p:cNvGraphicFramePr>
          <p:nvPr/>
        </p:nvGraphicFramePr>
        <p:xfrm>
          <a:off x="2133600" y="1600200"/>
          <a:ext cx="8153400" cy="4721225"/>
        </p:xfrm>
        <a:graphic>
          <a:graphicData uri="http://schemas.openxmlformats.org/presentationml/2006/ole">
            <mc:AlternateContent xmlns:mc="http://schemas.openxmlformats.org/markup-compatibility/2006">
              <mc:Choice xmlns:v="urn:schemas-microsoft-com:vml" Requires="v">
                <p:oleObj name="VISIO" r:id="rId3" imgW="2197290" imgH="1223749" progId="Visio.Drawing.5">
                  <p:embed/>
                </p:oleObj>
              </mc:Choice>
              <mc:Fallback>
                <p:oleObj name="VISIO" r:id="rId3" imgW="2197290" imgH="1223749" progId="Visio.Drawing.5">
                  <p:embed/>
                  <p:pic>
                    <p:nvPicPr>
                      <p:cNvPr id="61446" name="Object 6">
                        <a:extLst>
                          <a:ext uri="{FF2B5EF4-FFF2-40B4-BE49-F238E27FC236}">
                            <a16:creationId xmlns:a16="http://schemas.microsoft.com/office/drawing/2014/main" id="{C95D1D1C-2B59-4E4F-BCEA-2A2D01646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600200"/>
                        <a:ext cx="8153400"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Footer Placeholder 1">
            <a:extLst>
              <a:ext uri="{FF2B5EF4-FFF2-40B4-BE49-F238E27FC236}">
                <a16:creationId xmlns:a16="http://schemas.microsoft.com/office/drawing/2014/main" id="{B6EBBCBA-4EB4-496E-BE26-64130AC35906}"/>
              </a:ext>
            </a:extLst>
          </p:cNvPr>
          <p:cNvSpPr>
            <a:spLocks noGrp="1"/>
          </p:cNvSpPr>
          <p:nvPr>
            <p:ph type="ftr" sz="quarter" idx="11"/>
          </p:nvPr>
        </p:nvSpPr>
        <p:spPr>
          <a:xfrm>
            <a:off x="76200" y="6382337"/>
            <a:ext cx="4114800" cy="365125"/>
          </a:xfrm>
        </p:spPr>
        <p:txBody>
          <a:bodyPr/>
          <a:lstStyle/>
          <a:p>
            <a:r>
              <a:rPr lang="en-US" dirty="0"/>
              <a:t>TEAM TEACHING JTI POLINEMA</a:t>
            </a:r>
            <a:endParaRPr lang="ru-RU" dirty="0"/>
          </a:p>
        </p:txBody>
      </p:sp>
      <p:sp>
        <p:nvSpPr>
          <p:cNvPr id="3" name="Slide Number Placeholder 2">
            <a:extLst>
              <a:ext uri="{FF2B5EF4-FFF2-40B4-BE49-F238E27FC236}">
                <a16:creationId xmlns:a16="http://schemas.microsoft.com/office/drawing/2014/main" id="{C117D423-F83C-4877-88E2-3E912F1F576A}"/>
              </a:ext>
            </a:extLst>
          </p:cNvPr>
          <p:cNvSpPr>
            <a:spLocks noGrp="1"/>
          </p:cNvSpPr>
          <p:nvPr>
            <p:ph type="sldNum" sz="quarter" idx="12"/>
          </p:nvPr>
        </p:nvSpPr>
        <p:spPr/>
        <p:txBody>
          <a:bodyPr/>
          <a:lstStyle/>
          <a:p>
            <a:fld id="{D495E168-DA5E-4888-8D8A-92B118324C14}" type="slidenum">
              <a:rPr lang="ru-RU" smtClean="0"/>
              <a:t>24</a:t>
            </a:fld>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checkerboard(across)">
                                      <p:cBhvr>
                                        <p:cTn id="7" dur="3000"/>
                                        <p:tgtEl>
                                          <p:spTgt spid="614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61446"/>
                                        </p:tgtEl>
                                        <p:attrNameLst>
                                          <p:attrName>style.visibility</p:attrName>
                                        </p:attrNameLst>
                                      </p:cBhvr>
                                      <p:to>
                                        <p:strVal val="visible"/>
                                      </p:to>
                                    </p:set>
                                    <p:animEffect transition="in" filter="barn(outVertical)">
                                      <p:cBhvr>
                                        <p:cTn id="12" dur="3000"/>
                                        <p:tgtEl>
                                          <p:spTgt spid="61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9BC8CB-0F36-4B27-B661-5D420264893E}"/>
              </a:ext>
            </a:extLst>
          </p:cNvPr>
          <p:cNvSpPr>
            <a:spLocks noGrp="1"/>
          </p:cNvSpPr>
          <p:nvPr>
            <p:ph type="sldNum" sz="quarter" idx="11"/>
          </p:nvPr>
        </p:nvSpPr>
        <p:spPr/>
        <p:txBody>
          <a:bodyPr/>
          <a:lstStyle/>
          <a:p>
            <a:fld id="{D495E168-DA5E-4888-8D8A-92B118324C14}" type="slidenum">
              <a:rPr lang="ru-RU" smtClean="0"/>
              <a:pPr/>
              <a:t>25</a:t>
            </a:fld>
            <a:endParaRPr lang="ru-RU" dirty="0"/>
          </a:p>
        </p:txBody>
      </p:sp>
      <p:sp>
        <p:nvSpPr>
          <p:cNvPr id="3" name="Footer Placeholder 2">
            <a:extLst>
              <a:ext uri="{FF2B5EF4-FFF2-40B4-BE49-F238E27FC236}">
                <a16:creationId xmlns:a16="http://schemas.microsoft.com/office/drawing/2014/main" id="{FCBE56C5-BA37-4D12-A157-076BB5A0D5A5}"/>
              </a:ext>
            </a:extLst>
          </p:cNvPr>
          <p:cNvSpPr>
            <a:spLocks noGrp="1"/>
          </p:cNvSpPr>
          <p:nvPr>
            <p:ph type="ftr" sz="quarter" idx="12"/>
          </p:nvPr>
        </p:nvSpPr>
        <p:spPr>
          <a:xfrm>
            <a:off x="254000" y="6423562"/>
            <a:ext cx="3398763" cy="365125"/>
          </a:xfrm>
        </p:spPr>
        <p:txBody>
          <a:bodyPr/>
          <a:lstStyle/>
          <a:p>
            <a:r>
              <a:rPr lang="en-US" dirty="0"/>
              <a:t>TEAM TEACHING JTI POLINEMA</a:t>
            </a:r>
            <a:endParaRPr lang="ru-RU" dirty="0"/>
          </a:p>
        </p:txBody>
      </p:sp>
      <p:pic>
        <p:nvPicPr>
          <p:cNvPr id="5" name="Picture 4">
            <a:extLst>
              <a:ext uri="{FF2B5EF4-FFF2-40B4-BE49-F238E27FC236}">
                <a16:creationId xmlns:a16="http://schemas.microsoft.com/office/drawing/2014/main" id="{5BD8E705-0D7E-4609-A8E1-4AAEC330C906}"/>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7" name="Picture 6">
            <a:extLst>
              <a:ext uri="{FF2B5EF4-FFF2-40B4-BE49-F238E27FC236}">
                <a16:creationId xmlns:a16="http://schemas.microsoft.com/office/drawing/2014/main" id="{6F9AD336-527F-4463-A1EE-A9A84B0D9BCC}"/>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8" name="Rectangle 7">
            <a:extLst>
              <a:ext uri="{FF2B5EF4-FFF2-40B4-BE49-F238E27FC236}">
                <a16:creationId xmlns:a16="http://schemas.microsoft.com/office/drawing/2014/main" id="{D50D2818-1764-4270-ACA9-CDDC64FD5FA7}"/>
              </a:ext>
            </a:extLst>
          </p:cNvPr>
          <p:cNvSpPr/>
          <p:nvPr>
            <p:custDataLst>
              <p:tags r:id="rId4"/>
            </p:custDataLst>
          </p:nvPr>
        </p:nvSpPr>
        <p:spPr>
          <a:xfrm>
            <a:off x="3200400" y="2571750"/>
            <a:ext cx="8483600" cy="1714500"/>
          </a:xfrm>
          <a:prstGeom prst="rect">
            <a:avLst/>
          </a:prstGeom>
          <a:noFill/>
          <a:ln w="12700" cap="flat">
            <a:noFill/>
            <a:prstDash val="solid"/>
            <a:miter/>
          </a:ln>
          <a:extLst>
            <a:ext uri="{909E8E84-426E-40DD-AFC4-6F175D3DCCD1}">
              <a14:hiddenFill xmlns:a14="http://schemas.microsoft.com/office/drawing/2010/main">
                <a:gradFill flip="none" rotWithShape="1">
                  <a:gsLst>
                    <a:gs pos="12000">
                      <a:schemeClr val="accent1"/>
                    </a:gs>
                    <a:gs pos="100000">
                      <a:schemeClr val="accent3"/>
                    </a:gs>
                  </a:gsLst>
                  <a:lin ang="0" scaled="1"/>
                  <a:tileRect/>
                </a:gradFill>
              </a14:hiddenFill>
            </a:ext>
          </a:extLst>
        </p:spPr>
        <p:txBody>
          <a:bodyPr rtlCol="0" anchor="ctr"/>
          <a:lstStyle/>
          <a:p>
            <a:r>
              <a:rPr lang="sv-SE" sz="3600" b="1" dirty="0">
                <a:solidFill>
                  <a:srgbClr val="5B5B5B"/>
                </a:solidFill>
              </a:rPr>
              <a:t>Apa yang dapat Anda lihat pada gambar tersebut?</a:t>
            </a:r>
            <a:endParaRPr lang="en-ID" sz="3600" b="1" dirty="0">
              <a:solidFill>
                <a:srgbClr val="5B5B5B"/>
              </a:solidFill>
            </a:endParaRPr>
          </a:p>
        </p:txBody>
      </p:sp>
      <p:sp>
        <p:nvSpPr>
          <p:cNvPr id="9" name="Rectangle 8">
            <a:extLst>
              <a:ext uri="{FF2B5EF4-FFF2-40B4-BE49-F238E27FC236}">
                <a16:creationId xmlns:a16="http://schemas.microsoft.com/office/drawing/2014/main" id="{210AB1A1-3868-4665-99F0-1D605CF5F14B}"/>
              </a:ext>
            </a:extLst>
          </p:cNvPr>
          <p:cNvSpPr/>
          <p:nvPr>
            <p:custDataLst>
              <p:tags r:id="rId5"/>
            </p:custDataLst>
          </p:nvPr>
        </p:nvSpPr>
        <p:spPr>
          <a:xfrm>
            <a:off x="3200400" y="6096000"/>
            <a:ext cx="8737600" cy="510125"/>
          </a:xfrm>
          <a:prstGeom prst="rect">
            <a:avLst/>
          </a:prstGeom>
          <a:noFill/>
          <a:ln w="12700" cap="flat">
            <a:noFill/>
            <a:prstDash val="solid"/>
            <a:miter/>
          </a:ln>
          <a:extLst>
            <a:ext uri="{909E8E84-426E-40DD-AFC4-6F175D3DCCD1}">
              <a14:hiddenFill xmlns:a14="http://schemas.microsoft.com/office/drawing/2010/main">
                <a:gradFill flip="none" rotWithShape="1">
                  <a:gsLst>
                    <a:gs pos="12000">
                      <a:schemeClr val="accent1"/>
                    </a:gs>
                    <a:gs pos="100000">
                      <a:schemeClr val="accent3"/>
                    </a:gs>
                  </a:gsLst>
                  <a:lin ang="0" scaled="1"/>
                  <a:tileRect/>
                </a:gradFill>
              </a14:hiddenFill>
            </a:ext>
          </a:extLst>
        </p:spPr>
        <p:txBody>
          <a:bodyPr rtlCol="0" anchor="ctr"/>
          <a:lstStyle/>
          <a:p>
            <a:r>
              <a:rPr lang="en-US" sz="1300" b="1">
                <a:solidFill>
                  <a:srgbClr val="5B5B5B"/>
                </a:solidFill>
              </a:rPr>
              <a:t>ⓘ</a:t>
            </a:r>
            <a:r>
              <a:rPr lang="en-US" sz="1400">
                <a:solidFill>
                  <a:srgbClr val="5B5B5B"/>
                </a:solidFill>
              </a:rPr>
              <a:t> Start presenting to display the poll results on this slide.</a:t>
            </a:r>
            <a:endParaRPr lang="en-ID" sz="1400" dirty="0">
              <a:solidFill>
                <a:srgbClr val="5B5B5B"/>
              </a:solidFill>
            </a:endParaRPr>
          </a:p>
        </p:txBody>
      </p:sp>
    </p:spTree>
    <p:custDataLst>
      <p:tags r:id="rId1"/>
    </p:custDataLst>
    <p:extLst>
      <p:ext uri="{BB962C8B-B14F-4D97-AF65-F5344CB8AC3E}">
        <p14:creationId xmlns:p14="http://schemas.microsoft.com/office/powerpoint/2010/main" val="3218901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6AA7BB-42D4-4CBB-81A3-3272EA11E138}"/>
              </a:ext>
            </a:extLst>
          </p:cNvPr>
          <p:cNvSpPr>
            <a:spLocks noGrp="1"/>
          </p:cNvSpPr>
          <p:nvPr>
            <p:ph type="sldNum" sz="quarter" idx="11"/>
          </p:nvPr>
        </p:nvSpPr>
        <p:spPr/>
        <p:txBody>
          <a:bodyPr/>
          <a:lstStyle/>
          <a:p>
            <a:fld id="{D495E168-DA5E-4888-8D8A-92B118324C14}" type="slidenum">
              <a:rPr lang="ru-RU" smtClean="0"/>
              <a:t>26</a:t>
            </a:fld>
            <a:endParaRPr lang="ru-RU" dirty="0"/>
          </a:p>
        </p:txBody>
      </p:sp>
      <p:sp>
        <p:nvSpPr>
          <p:cNvPr id="2" name="Footer Placeholder 1">
            <a:extLst>
              <a:ext uri="{FF2B5EF4-FFF2-40B4-BE49-F238E27FC236}">
                <a16:creationId xmlns:a16="http://schemas.microsoft.com/office/drawing/2014/main" id="{384A173E-4DBD-40E7-A80F-EDAD9EAA63B1}"/>
              </a:ext>
            </a:extLst>
          </p:cNvPr>
          <p:cNvSpPr>
            <a:spLocks noGrp="1"/>
          </p:cNvSpPr>
          <p:nvPr>
            <p:ph type="ftr" sz="quarter" idx="12"/>
          </p:nvPr>
        </p:nvSpPr>
        <p:spPr/>
        <p:txBody>
          <a:bodyPr/>
          <a:lstStyle/>
          <a:p>
            <a:r>
              <a:rPr lang="en-US" dirty="0"/>
              <a:t>TEAM TEACHING JTI POLINEMA</a:t>
            </a:r>
            <a:endParaRPr lang="ru-RU" dirty="0"/>
          </a:p>
        </p:txBody>
      </p:sp>
      <p:pic>
        <p:nvPicPr>
          <p:cNvPr id="24578" name="Picture 2">
            <a:extLst>
              <a:ext uri="{FF2B5EF4-FFF2-40B4-BE49-F238E27FC236}">
                <a16:creationId xmlns:a16="http://schemas.microsoft.com/office/drawing/2014/main" id="{60B2D753-C6C2-4EA4-A38A-EFB83E4EC29D}"/>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7533842" y="1580356"/>
            <a:ext cx="3198812" cy="3198812"/>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14 Ilusi Optik Ini Siap Mengacaukan Penglihatan Mata Kalian">
            <a:extLst>
              <a:ext uri="{FF2B5EF4-FFF2-40B4-BE49-F238E27FC236}">
                <a16:creationId xmlns:a16="http://schemas.microsoft.com/office/drawing/2014/main" id="{5C8D79C2-85EF-47AE-94BE-055BB38604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364" y="974725"/>
            <a:ext cx="5810250" cy="441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07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6" name="Object 4">
            <a:extLst>
              <a:ext uri="{FF2B5EF4-FFF2-40B4-BE49-F238E27FC236}">
                <a16:creationId xmlns:a16="http://schemas.microsoft.com/office/drawing/2014/main" id="{03967007-3EB1-424A-801D-DDCE9189A786}"/>
              </a:ext>
            </a:extLst>
          </p:cNvPr>
          <p:cNvGraphicFramePr>
            <a:graphicFrameLocks noGrp="1" noChangeAspect="1"/>
          </p:cNvGraphicFramePr>
          <p:nvPr>
            <p:ph idx="1"/>
            <p:extLst>
              <p:ext uri="{D42A27DB-BD31-4B8C-83A1-F6EECF244321}">
                <p14:modId xmlns:p14="http://schemas.microsoft.com/office/powerpoint/2010/main" val="1947761583"/>
              </p:ext>
            </p:extLst>
          </p:nvPr>
        </p:nvGraphicFramePr>
        <p:xfrm>
          <a:off x="3345006" y="1203325"/>
          <a:ext cx="4648200" cy="5264150"/>
        </p:xfrm>
        <a:graphic>
          <a:graphicData uri="http://schemas.openxmlformats.org/presentationml/2006/ole">
            <mc:AlternateContent xmlns:mc="http://schemas.openxmlformats.org/markup-compatibility/2006">
              <mc:Choice xmlns:v="urn:schemas-microsoft-com:vml" Requires="v">
                <p:oleObj name="Bitmap Image" r:id="rId2" imgW="3790476" imgH="4667902" progId="Paint.Picture">
                  <p:embed/>
                </p:oleObj>
              </mc:Choice>
              <mc:Fallback>
                <p:oleObj name="Bitmap Image" r:id="rId2" imgW="3790476" imgH="4667902" progId="Paint.Picture">
                  <p:embed/>
                  <p:pic>
                    <p:nvPicPr>
                      <p:cNvPr id="59396" name="Object 4">
                        <a:extLst>
                          <a:ext uri="{FF2B5EF4-FFF2-40B4-BE49-F238E27FC236}">
                            <a16:creationId xmlns:a16="http://schemas.microsoft.com/office/drawing/2014/main" id="{03967007-3EB1-424A-801D-DDCE9189A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5006" y="1203325"/>
                        <a:ext cx="4648200" cy="526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9" name="Text Box 7">
            <a:extLst>
              <a:ext uri="{FF2B5EF4-FFF2-40B4-BE49-F238E27FC236}">
                <a16:creationId xmlns:a16="http://schemas.microsoft.com/office/drawing/2014/main" id="{899E0EC6-B02C-44B6-B4AB-56DA9DC18BF3}"/>
              </a:ext>
            </a:extLst>
          </p:cNvPr>
          <p:cNvSpPr txBox="1">
            <a:spLocks noChangeArrowheads="1"/>
          </p:cNvSpPr>
          <p:nvPr/>
        </p:nvSpPr>
        <p:spPr bwMode="auto">
          <a:xfrm>
            <a:off x="8458200" y="2590800"/>
            <a:ext cx="22098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venir Next LT Pro" panose="020B0504020202020204" pitchFamily="34" charset="0"/>
              </a:defRPr>
            </a:lvl1pPr>
            <a:lvl2pPr marL="742950" indent="-285750">
              <a:defRPr>
                <a:solidFill>
                  <a:schemeClr val="tx1"/>
                </a:solidFill>
                <a:latin typeface="Avenir Next LT Pro" panose="020B0504020202020204" pitchFamily="34" charset="0"/>
              </a:defRPr>
            </a:lvl2pPr>
            <a:lvl3pPr marL="1143000" indent="-228600">
              <a:defRPr>
                <a:solidFill>
                  <a:schemeClr val="tx1"/>
                </a:solidFill>
                <a:latin typeface="Avenir Next LT Pro" panose="020B0504020202020204" pitchFamily="34" charset="0"/>
              </a:defRPr>
            </a:lvl3pPr>
            <a:lvl4pPr marL="1600200" indent="-228600">
              <a:defRPr>
                <a:solidFill>
                  <a:schemeClr val="tx1"/>
                </a:solidFill>
                <a:latin typeface="Avenir Next LT Pro" panose="020B0504020202020204" pitchFamily="34" charset="0"/>
              </a:defRPr>
            </a:lvl4pPr>
            <a:lvl5pPr marL="2057400" indent="-228600">
              <a:defRPr>
                <a:solidFill>
                  <a:schemeClr val="tx1"/>
                </a:solidFill>
                <a:latin typeface="Avenir Next LT Pro" panose="020B0504020202020204" pitchFamily="34" charset="0"/>
              </a:defRPr>
            </a:lvl5pPr>
            <a:lvl6pPr marL="2514600" indent="-228600" eaLnBrk="0" fontAlgn="base" hangingPunct="0">
              <a:spcBef>
                <a:spcPct val="0"/>
              </a:spcBef>
              <a:spcAft>
                <a:spcPct val="0"/>
              </a:spcAft>
              <a:defRPr>
                <a:solidFill>
                  <a:schemeClr val="tx1"/>
                </a:solidFill>
                <a:latin typeface="Avenir Next LT Pro" panose="020B0504020202020204" pitchFamily="34" charset="0"/>
              </a:defRPr>
            </a:lvl6pPr>
            <a:lvl7pPr marL="2971800" indent="-228600" eaLnBrk="0" fontAlgn="base" hangingPunct="0">
              <a:spcBef>
                <a:spcPct val="0"/>
              </a:spcBef>
              <a:spcAft>
                <a:spcPct val="0"/>
              </a:spcAft>
              <a:defRPr>
                <a:solidFill>
                  <a:schemeClr val="tx1"/>
                </a:solidFill>
                <a:latin typeface="Avenir Next LT Pro" panose="020B0504020202020204" pitchFamily="34" charset="0"/>
              </a:defRPr>
            </a:lvl7pPr>
            <a:lvl8pPr marL="3429000" indent="-228600" eaLnBrk="0" fontAlgn="base" hangingPunct="0">
              <a:spcBef>
                <a:spcPct val="0"/>
              </a:spcBef>
              <a:spcAft>
                <a:spcPct val="0"/>
              </a:spcAft>
              <a:defRPr>
                <a:solidFill>
                  <a:schemeClr val="tx1"/>
                </a:solidFill>
                <a:latin typeface="Avenir Next LT Pro" panose="020B0504020202020204" pitchFamily="34" charset="0"/>
              </a:defRPr>
            </a:lvl8pPr>
            <a:lvl9pPr marL="3886200" indent="-228600" eaLnBrk="0" fontAlgn="base" hangingPunct="0">
              <a:spcBef>
                <a:spcPct val="0"/>
              </a:spcBef>
              <a:spcAft>
                <a:spcPct val="0"/>
              </a:spcAft>
              <a:defRPr>
                <a:solidFill>
                  <a:schemeClr val="tx1"/>
                </a:solidFill>
                <a:latin typeface="Avenir Next LT Pro" panose="020B0504020202020204" pitchFamily="34" charset="0"/>
              </a:defRPr>
            </a:lvl9pPr>
          </a:lstStyle>
          <a:p>
            <a:pPr eaLnBrk="1" hangingPunct="1">
              <a:spcBef>
                <a:spcPct val="50000"/>
              </a:spcBef>
            </a:pPr>
            <a:r>
              <a:rPr lang="en-US" altLang="id-ID" sz="3200" b="1">
                <a:latin typeface="Arial" panose="020B0604020202020204" pitchFamily="34" charset="0"/>
              </a:rPr>
              <a:t>Efek Ilusi Pada Persepsi Mata</a:t>
            </a:r>
          </a:p>
        </p:txBody>
      </p:sp>
      <p:sp>
        <p:nvSpPr>
          <p:cNvPr id="2" name="Footer Placeholder 1">
            <a:extLst>
              <a:ext uri="{FF2B5EF4-FFF2-40B4-BE49-F238E27FC236}">
                <a16:creationId xmlns:a16="http://schemas.microsoft.com/office/drawing/2014/main" id="{6779AA30-3C74-4171-ADDB-BCC026CC8553}"/>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95AEB470-8104-4E45-9CFC-4D00FFB92605}"/>
              </a:ext>
            </a:extLst>
          </p:cNvPr>
          <p:cNvSpPr>
            <a:spLocks noGrp="1"/>
          </p:cNvSpPr>
          <p:nvPr>
            <p:ph type="sldNum" sz="quarter" idx="12"/>
          </p:nvPr>
        </p:nvSpPr>
        <p:spPr/>
        <p:txBody>
          <a:bodyPr/>
          <a:lstStyle/>
          <a:p>
            <a:fld id="{D495E168-DA5E-4888-8D8A-92B118324C14}" type="slidenum">
              <a:rPr lang="ru-RU" smtClean="0"/>
              <a:t>27</a:t>
            </a:fld>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9399"/>
                                        </p:tgtEl>
                                        <p:attrNameLst>
                                          <p:attrName>style.visibility</p:attrName>
                                        </p:attrNameLst>
                                      </p:cBhvr>
                                      <p:to>
                                        <p:strVal val="visible"/>
                                      </p:to>
                                    </p:set>
                                    <p:anim calcmode="lin" valueType="num">
                                      <p:cBhvr additive="base">
                                        <p:cTn id="7" dur="3000" fill="hold"/>
                                        <p:tgtEl>
                                          <p:spTgt spid="59399"/>
                                        </p:tgtEl>
                                        <p:attrNameLst>
                                          <p:attrName>ppt_x</p:attrName>
                                        </p:attrNameLst>
                                      </p:cBhvr>
                                      <p:tavLst>
                                        <p:tav tm="0">
                                          <p:val>
                                            <p:strVal val="0-#ppt_w/2"/>
                                          </p:val>
                                        </p:tav>
                                        <p:tav tm="100000">
                                          <p:val>
                                            <p:strVal val="#ppt_x"/>
                                          </p:val>
                                        </p:tav>
                                      </p:tavLst>
                                    </p:anim>
                                    <p:anim calcmode="lin" valueType="num">
                                      <p:cBhvr additive="base">
                                        <p:cTn id="8" dur="3000" fill="hold"/>
                                        <p:tgtEl>
                                          <p:spTgt spid="5939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59396"/>
                                        </p:tgtEl>
                                        <p:attrNameLst>
                                          <p:attrName>style.visibility</p:attrName>
                                        </p:attrNameLst>
                                      </p:cBhvr>
                                      <p:to>
                                        <p:strVal val="visible"/>
                                      </p:to>
                                    </p:set>
                                    <p:anim calcmode="lin" valueType="num">
                                      <p:cBhvr additive="base">
                                        <p:cTn id="13" dur="3000" fill="hold"/>
                                        <p:tgtEl>
                                          <p:spTgt spid="59396"/>
                                        </p:tgtEl>
                                        <p:attrNameLst>
                                          <p:attrName>ppt_x</p:attrName>
                                        </p:attrNameLst>
                                      </p:cBhvr>
                                      <p:tavLst>
                                        <p:tav tm="0">
                                          <p:val>
                                            <p:strVal val="1+#ppt_w/2"/>
                                          </p:val>
                                        </p:tav>
                                        <p:tav tm="100000">
                                          <p:val>
                                            <p:strVal val="#ppt_x"/>
                                          </p:val>
                                        </p:tav>
                                      </p:tavLst>
                                    </p:anim>
                                    <p:anim calcmode="lin" valueType="num">
                                      <p:cBhvr additive="base">
                                        <p:cTn id="14" dur="3000" fill="hold"/>
                                        <p:tgtEl>
                                          <p:spTgt spid="593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9"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45592B-3690-4B1D-BA61-AB5B0674E5CB}"/>
              </a:ext>
            </a:extLst>
          </p:cNvPr>
          <p:cNvSpPr>
            <a:spLocks noGrp="1"/>
          </p:cNvSpPr>
          <p:nvPr>
            <p:ph type="sldNum" sz="quarter" idx="11"/>
          </p:nvPr>
        </p:nvSpPr>
        <p:spPr/>
        <p:txBody>
          <a:bodyPr/>
          <a:lstStyle/>
          <a:p>
            <a:fld id="{D495E168-DA5E-4888-8D8A-92B118324C14}" type="slidenum">
              <a:rPr lang="ru-RU" smtClean="0"/>
              <a:pPr/>
              <a:t>28</a:t>
            </a:fld>
            <a:endParaRPr lang="ru-RU" dirty="0"/>
          </a:p>
        </p:txBody>
      </p:sp>
      <p:sp>
        <p:nvSpPr>
          <p:cNvPr id="3" name="Footer Placeholder 2">
            <a:extLst>
              <a:ext uri="{FF2B5EF4-FFF2-40B4-BE49-F238E27FC236}">
                <a16:creationId xmlns:a16="http://schemas.microsoft.com/office/drawing/2014/main" id="{DD971F04-6620-4AD9-96EA-39FF17C1021E}"/>
              </a:ext>
            </a:extLst>
          </p:cNvPr>
          <p:cNvSpPr>
            <a:spLocks noGrp="1"/>
          </p:cNvSpPr>
          <p:nvPr>
            <p:ph type="ftr" sz="quarter" idx="12"/>
          </p:nvPr>
        </p:nvSpPr>
        <p:spPr/>
        <p:txBody>
          <a:bodyPr/>
          <a:lstStyle/>
          <a:p>
            <a:r>
              <a:rPr lang="en-US"/>
              <a:t>TEAM TEACHING JTI POLINEMA</a:t>
            </a:r>
            <a:endParaRPr lang="ru-RU" dirty="0"/>
          </a:p>
        </p:txBody>
      </p:sp>
      <p:pic>
        <p:nvPicPr>
          <p:cNvPr id="5" name="Picture 4">
            <a:extLst>
              <a:ext uri="{FF2B5EF4-FFF2-40B4-BE49-F238E27FC236}">
                <a16:creationId xmlns:a16="http://schemas.microsoft.com/office/drawing/2014/main" id="{23971FEB-E37C-4639-980D-4E4E5DC30DAF}"/>
              </a:ext>
            </a:extLst>
          </p:cNvPr>
          <p:cNvPicPr>
            <a:picLocks/>
          </p:cNvPicPr>
          <p:nvPr>
            <p:custDataLst>
              <p:tags r:id="rId2"/>
            </p:custDataLst>
          </p:nvPr>
        </p:nvPicPr>
        <p:blipFill>
          <a:blip r:embed="rId7"/>
          <a:stretch>
            <a:fillRect/>
          </a:stretch>
        </p:blipFill>
        <p:spPr>
          <a:xfrm>
            <a:off x="3201670" y="508000"/>
            <a:ext cx="1219200" cy="510126"/>
          </a:xfrm>
          <a:prstGeom prst="rect">
            <a:avLst/>
          </a:prstGeom>
        </p:spPr>
      </p:pic>
      <p:pic>
        <p:nvPicPr>
          <p:cNvPr id="7" name="Picture 6">
            <a:extLst>
              <a:ext uri="{FF2B5EF4-FFF2-40B4-BE49-F238E27FC236}">
                <a16:creationId xmlns:a16="http://schemas.microsoft.com/office/drawing/2014/main" id="{BB0180C2-6A8D-4A4A-BF06-617479E92B7B}"/>
              </a:ext>
            </a:extLst>
          </p:cNvPr>
          <p:cNvPicPr>
            <a:picLocks/>
          </p:cNvPicPr>
          <p:nvPr>
            <p:custDataLst>
              <p:tags r:id="rId3"/>
            </p:custDataLst>
          </p:nvPr>
        </p:nvPicPr>
        <p:blipFill>
          <a:blip r:embed="rId8"/>
          <a:stretch>
            <a:fillRect/>
          </a:stretch>
        </p:blipFill>
        <p:spPr>
          <a:xfrm>
            <a:off x="508000" y="2209800"/>
            <a:ext cx="2438400" cy="2438400"/>
          </a:xfrm>
          <a:prstGeom prst="rect">
            <a:avLst/>
          </a:prstGeom>
        </p:spPr>
      </p:pic>
      <p:sp>
        <p:nvSpPr>
          <p:cNvPr id="8" name="Rectangle 7">
            <a:extLst>
              <a:ext uri="{FF2B5EF4-FFF2-40B4-BE49-F238E27FC236}">
                <a16:creationId xmlns:a16="http://schemas.microsoft.com/office/drawing/2014/main" id="{86D969BE-F7C8-481E-84D8-637DF5042530}"/>
              </a:ext>
            </a:extLst>
          </p:cNvPr>
          <p:cNvSpPr/>
          <p:nvPr>
            <p:custDataLst>
              <p:tags r:id="rId4"/>
            </p:custDataLst>
          </p:nvPr>
        </p:nvSpPr>
        <p:spPr>
          <a:xfrm>
            <a:off x="3200400" y="2571750"/>
            <a:ext cx="8483600" cy="1714500"/>
          </a:xfrm>
          <a:prstGeom prst="rect">
            <a:avLst/>
          </a:prstGeom>
          <a:noFill/>
          <a:ln w="12700" cap="flat">
            <a:noFill/>
            <a:prstDash val="solid"/>
            <a:miter/>
          </a:ln>
          <a:extLst>
            <a:ext uri="{909E8E84-426E-40DD-AFC4-6F175D3DCCD1}">
              <a14:hiddenFill xmlns:a14="http://schemas.microsoft.com/office/drawing/2010/main">
                <a:gradFill flip="none" rotWithShape="1">
                  <a:gsLst>
                    <a:gs pos="12000">
                      <a:schemeClr val="accent1"/>
                    </a:gs>
                    <a:gs pos="100000">
                      <a:schemeClr val="accent3"/>
                    </a:gs>
                  </a:gsLst>
                  <a:lin ang="0" scaled="1"/>
                  <a:tileRect/>
                </a:gradFill>
              </a14:hiddenFill>
            </a:ext>
          </a:extLst>
        </p:spPr>
        <p:txBody>
          <a:bodyPr rtlCol="0" anchor="ctr"/>
          <a:lstStyle/>
          <a:p>
            <a:r>
              <a:rPr lang="en-ID" sz="3600" b="1">
                <a:solidFill>
                  <a:srgbClr val="5B5B5B"/>
                </a:solidFill>
              </a:rPr>
              <a:t>Menurut Anda Ukuran balok dan garis tersebut sama atau berbeda?</a:t>
            </a:r>
            <a:endParaRPr lang="en-ID" sz="3600" b="1" dirty="0">
              <a:solidFill>
                <a:srgbClr val="5B5B5B"/>
              </a:solidFill>
            </a:endParaRPr>
          </a:p>
        </p:txBody>
      </p:sp>
      <p:sp>
        <p:nvSpPr>
          <p:cNvPr id="9" name="Rectangle 8">
            <a:extLst>
              <a:ext uri="{FF2B5EF4-FFF2-40B4-BE49-F238E27FC236}">
                <a16:creationId xmlns:a16="http://schemas.microsoft.com/office/drawing/2014/main" id="{4733F527-1DF9-483D-AC20-A01FD2E7F9CF}"/>
              </a:ext>
            </a:extLst>
          </p:cNvPr>
          <p:cNvSpPr/>
          <p:nvPr>
            <p:custDataLst>
              <p:tags r:id="rId5"/>
            </p:custDataLst>
          </p:nvPr>
        </p:nvSpPr>
        <p:spPr>
          <a:xfrm>
            <a:off x="3200400" y="6096000"/>
            <a:ext cx="8737600" cy="510125"/>
          </a:xfrm>
          <a:prstGeom prst="rect">
            <a:avLst/>
          </a:prstGeom>
          <a:noFill/>
          <a:ln w="12700" cap="flat">
            <a:noFill/>
            <a:prstDash val="solid"/>
            <a:miter/>
          </a:ln>
          <a:extLst>
            <a:ext uri="{909E8E84-426E-40DD-AFC4-6F175D3DCCD1}">
              <a14:hiddenFill xmlns:a14="http://schemas.microsoft.com/office/drawing/2010/main">
                <a:gradFill flip="none" rotWithShape="1">
                  <a:gsLst>
                    <a:gs pos="12000">
                      <a:schemeClr val="accent1"/>
                    </a:gs>
                    <a:gs pos="100000">
                      <a:schemeClr val="accent3"/>
                    </a:gs>
                  </a:gsLst>
                  <a:lin ang="0" scaled="1"/>
                  <a:tileRect/>
                </a:gradFill>
              </a14:hiddenFill>
            </a:ext>
          </a:extLst>
        </p:spPr>
        <p:txBody>
          <a:bodyPr rtlCol="0" anchor="ctr"/>
          <a:lstStyle/>
          <a:p>
            <a:r>
              <a:rPr lang="en-US" sz="1300" b="1">
                <a:solidFill>
                  <a:srgbClr val="5B5B5B"/>
                </a:solidFill>
              </a:rPr>
              <a:t>ⓘ</a:t>
            </a:r>
            <a:r>
              <a:rPr lang="en-US" sz="1400">
                <a:solidFill>
                  <a:srgbClr val="5B5B5B"/>
                </a:solidFill>
              </a:rPr>
              <a:t> Start presenting to display the poll results on this slide.</a:t>
            </a:r>
            <a:endParaRPr lang="en-ID" sz="1400" dirty="0">
              <a:solidFill>
                <a:srgbClr val="5B5B5B"/>
              </a:solidFill>
            </a:endParaRPr>
          </a:p>
        </p:txBody>
      </p:sp>
    </p:spTree>
    <p:custDataLst>
      <p:tags r:id="rId1"/>
    </p:custDataLst>
    <p:extLst>
      <p:ext uri="{BB962C8B-B14F-4D97-AF65-F5344CB8AC3E}">
        <p14:creationId xmlns:p14="http://schemas.microsoft.com/office/powerpoint/2010/main" val="3292480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2252B03-EA2F-4F63-ACA4-7A92004685B7}"/>
              </a:ext>
            </a:extLst>
          </p:cNvPr>
          <p:cNvSpPr>
            <a:spLocks noGrp="1" noChangeArrowheads="1"/>
          </p:cNvSpPr>
          <p:nvPr>
            <p:ph type="title"/>
          </p:nvPr>
        </p:nvSpPr>
        <p:spPr>
          <a:xfrm>
            <a:off x="-614362" y="551089"/>
            <a:ext cx="8153400" cy="990600"/>
          </a:xfrm>
        </p:spPr>
        <p:txBody>
          <a:bodyPr/>
          <a:lstStyle/>
          <a:p>
            <a:pPr algn="ctr" eaLnBrk="1" hangingPunct="1"/>
            <a:r>
              <a:rPr altLang="id-ID" b="1" dirty="0" err="1"/>
              <a:t>Sudut</a:t>
            </a:r>
            <a:r>
              <a:rPr altLang="id-ID" b="1" dirty="0"/>
              <a:t> </a:t>
            </a:r>
            <a:r>
              <a:rPr altLang="id-ID" b="1" dirty="0" err="1"/>
              <a:t>Penglihatan</a:t>
            </a:r>
            <a:endParaRPr altLang="id-ID" b="1" dirty="0"/>
          </a:p>
        </p:txBody>
      </p:sp>
      <p:sp>
        <p:nvSpPr>
          <p:cNvPr id="78851" name="Rectangle 3">
            <a:extLst>
              <a:ext uri="{FF2B5EF4-FFF2-40B4-BE49-F238E27FC236}">
                <a16:creationId xmlns:a16="http://schemas.microsoft.com/office/drawing/2014/main" id="{7595D74C-9A5A-4242-89B4-99FD4CD596FC}"/>
              </a:ext>
            </a:extLst>
          </p:cNvPr>
          <p:cNvSpPr>
            <a:spLocks noGrp="1" noChangeArrowheads="1"/>
          </p:cNvSpPr>
          <p:nvPr>
            <p:ph sz="quarter" idx="1"/>
          </p:nvPr>
        </p:nvSpPr>
        <p:spPr>
          <a:xfrm>
            <a:off x="1009650" y="2168525"/>
            <a:ext cx="10233025" cy="3962400"/>
          </a:xfrm>
        </p:spPr>
        <p:txBody>
          <a:bodyPr/>
          <a:lstStyle/>
          <a:p>
            <a:pPr eaLnBrk="1" hangingPunct="1"/>
            <a:r>
              <a:rPr lang="en-US" altLang="id-ID" sz="2200"/>
              <a:t>Sudut penglihatan (visual angle) didefinisikan sebagai sudut yang terjadi saat mata melihat obyek dihadapannya secara vertikal.</a:t>
            </a:r>
          </a:p>
          <a:p>
            <a:pPr eaLnBrk="1" hangingPunct="1"/>
            <a:r>
              <a:rPr lang="en-US" altLang="id-ID" sz="2200"/>
              <a:t>Ketajaman penglihatan (visual acuity) adalah sudut penglihatan minimum ketika mata masih dapat melihat obyek dengan jelas.</a:t>
            </a:r>
          </a:p>
        </p:txBody>
      </p:sp>
      <p:sp>
        <p:nvSpPr>
          <p:cNvPr id="2" name="Footer Placeholder 1">
            <a:extLst>
              <a:ext uri="{FF2B5EF4-FFF2-40B4-BE49-F238E27FC236}">
                <a16:creationId xmlns:a16="http://schemas.microsoft.com/office/drawing/2014/main" id="{D967BBE2-1D17-4D3E-9549-A83FF29C3689}"/>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B449ACC2-0047-44DB-8380-5E4CF8ECE938}"/>
              </a:ext>
            </a:extLst>
          </p:cNvPr>
          <p:cNvSpPr>
            <a:spLocks noGrp="1"/>
          </p:cNvSpPr>
          <p:nvPr>
            <p:ph type="sldNum" sz="quarter" idx="12"/>
          </p:nvPr>
        </p:nvSpPr>
        <p:spPr/>
        <p:txBody>
          <a:bodyPr/>
          <a:lstStyle/>
          <a:p>
            <a:fld id="{D495E168-DA5E-4888-8D8A-92B118324C14}" type="slidenum">
              <a:rPr lang="ru-RU" smtClean="0"/>
              <a:t>29</a:t>
            </a:fld>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8850"/>
                                        </p:tgtEl>
                                        <p:attrNameLst>
                                          <p:attrName>style.visibility</p:attrName>
                                        </p:attrNameLst>
                                      </p:cBhvr>
                                      <p:to>
                                        <p:strVal val="visible"/>
                                      </p:to>
                                    </p:set>
                                    <p:animEffect transition="in" filter="box(in)">
                                      <p:cBhvr>
                                        <p:cTn id="7" dur="3000"/>
                                        <p:tgtEl>
                                          <p:spTgt spid="788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8851">
                                            <p:txEl>
                                              <p:pRg st="0" end="0"/>
                                            </p:txEl>
                                          </p:spTgt>
                                        </p:tgtEl>
                                        <p:attrNameLst>
                                          <p:attrName>style.visibility</p:attrName>
                                        </p:attrNameLst>
                                      </p:cBhvr>
                                      <p:to>
                                        <p:strVal val="visible"/>
                                      </p:to>
                                    </p:set>
                                    <p:animEffect transition="in" filter="checkerboard(across)">
                                      <p:cBhvr>
                                        <p:cTn id="12" dur="3000"/>
                                        <p:tgtEl>
                                          <p:spTgt spid="7885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8851">
                                            <p:txEl>
                                              <p:pRg st="1" end="1"/>
                                            </p:txEl>
                                          </p:spTgt>
                                        </p:tgtEl>
                                        <p:attrNameLst>
                                          <p:attrName>style.visibility</p:attrName>
                                        </p:attrNameLst>
                                      </p:cBhvr>
                                      <p:to>
                                        <p:strVal val="visible"/>
                                      </p:to>
                                    </p:set>
                                    <p:animEffect transition="in" filter="checkerboard(across)">
                                      <p:cBhvr>
                                        <p:cTn id="17" dur="3000"/>
                                        <p:tgtEl>
                                          <p:spTgt spid="788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0" grpId="0"/>
      <p:bldP spid="7885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A30BEE-56BE-4963-920F-3626B6A2850B}"/>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A6BFAAE0-E5F2-4A67-97FC-6E765DAF013D}"/>
              </a:ext>
            </a:extLst>
          </p:cNvPr>
          <p:cNvSpPr>
            <a:spLocks noGrp="1"/>
          </p:cNvSpPr>
          <p:nvPr>
            <p:ph type="sldNum" sz="quarter" idx="12"/>
          </p:nvPr>
        </p:nvSpPr>
        <p:spPr/>
        <p:txBody>
          <a:bodyPr/>
          <a:lstStyle/>
          <a:p>
            <a:fld id="{D495E168-DA5E-4888-8D8A-92B118324C14}" type="slidenum">
              <a:rPr lang="ru-RU" smtClean="0"/>
              <a:t>3</a:t>
            </a:fld>
            <a:endParaRPr lang="ru-RU" dirty="0"/>
          </a:p>
        </p:txBody>
      </p:sp>
      <p:sp>
        <p:nvSpPr>
          <p:cNvPr id="4" name="Content Placeholder 3">
            <a:extLst>
              <a:ext uri="{FF2B5EF4-FFF2-40B4-BE49-F238E27FC236}">
                <a16:creationId xmlns:a16="http://schemas.microsoft.com/office/drawing/2014/main" id="{931EF84C-76FD-48D6-BD05-A50A9A8CBC88}"/>
              </a:ext>
            </a:extLst>
          </p:cNvPr>
          <p:cNvSpPr>
            <a:spLocks noGrp="1"/>
          </p:cNvSpPr>
          <p:nvPr>
            <p:ph idx="1"/>
          </p:nvPr>
        </p:nvSpPr>
        <p:spPr/>
        <p:txBody>
          <a:bodyPr/>
          <a:lstStyle/>
          <a:p>
            <a:endParaRPr lang="en-ID"/>
          </a:p>
        </p:txBody>
      </p:sp>
      <p:sp>
        <p:nvSpPr>
          <p:cNvPr id="5" name="Title 4">
            <a:extLst>
              <a:ext uri="{FF2B5EF4-FFF2-40B4-BE49-F238E27FC236}">
                <a16:creationId xmlns:a16="http://schemas.microsoft.com/office/drawing/2014/main" id="{0CB7EB49-B95F-4191-AC43-80F5376551E9}"/>
              </a:ext>
            </a:extLst>
          </p:cNvPr>
          <p:cNvSpPr>
            <a:spLocks noGrp="1"/>
          </p:cNvSpPr>
          <p:nvPr>
            <p:ph type="title"/>
          </p:nvPr>
        </p:nvSpPr>
        <p:spPr/>
        <p:txBody>
          <a:bodyPr/>
          <a:lstStyle/>
          <a:p>
            <a:endParaRPr lang="en-ID"/>
          </a:p>
        </p:txBody>
      </p:sp>
      <p:pic>
        <p:nvPicPr>
          <p:cNvPr id="7" name="Picture 6">
            <a:extLst>
              <a:ext uri="{FF2B5EF4-FFF2-40B4-BE49-F238E27FC236}">
                <a16:creationId xmlns:a16="http://schemas.microsoft.com/office/drawing/2014/main" id="{77DDA667-2D18-46CE-8899-6CE31EBD88A3}"/>
              </a:ext>
            </a:extLst>
          </p:cNvPr>
          <p:cNvPicPr>
            <a:picLocks noChangeAspect="1"/>
          </p:cNvPicPr>
          <p:nvPr/>
        </p:nvPicPr>
        <p:blipFill>
          <a:blip r:embed="rId2"/>
          <a:stretch>
            <a:fillRect/>
          </a:stretch>
        </p:blipFill>
        <p:spPr>
          <a:xfrm>
            <a:off x="838580" y="365126"/>
            <a:ext cx="8477250" cy="6210300"/>
          </a:xfrm>
          <a:prstGeom prst="rect">
            <a:avLst/>
          </a:prstGeom>
        </p:spPr>
      </p:pic>
    </p:spTree>
    <p:extLst>
      <p:ext uri="{BB962C8B-B14F-4D97-AF65-F5344CB8AC3E}">
        <p14:creationId xmlns:p14="http://schemas.microsoft.com/office/powerpoint/2010/main" val="3890519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5">
            <a:extLst>
              <a:ext uri="{FF2B5EF4-FFF2-40B4-BE49-F238E27FC236}">
                <a16:creationId xmlns:a16="http://schemas.microsoft.com/office/drawing/2014/main" id="{575E46E7-5D15-4F6A-9EFA-0A9BA9984108}"/>
              </a:ext>
            </a:extLst>
          </p:cNvPr>
          <p:cNvSpPr>
            <a:spLocks noGrp="1" noChangeArrowheads="1"/>
          </p:cNvSpPr>
          <p:nvPr>
            <p:ph type="title"/>
          </p:nvPr>
        </p:nvSpPr>
        <p:spPr/>
        <p:txBody>
          <a:bodyPr/>
          <a:lstStyle/>
          <a:p>
            <a:pPr algn="ctr" eaLnBrk="1" hangingPunct="1"/>
            <a:r>
              <a:rPr altLang="id-ID"/>
              <a:t>Sudut Penglihatan</a:t>
            </a:r>
          </a:p>
        </p:txBody>
      </p:sp>
      <p:pic>
        <p:nvPicPr>
          <p:cNvPr id="79876" name="Picture 4">
            <a:extLst>
              <a:ext uri="{FF2B5EF4-FFF2-40B4-BE49-F238E27FC236}">
                <a16:creationId xmlns:a16="http://schemas.microsoft.com/office/drawing/2014/main" id="{A4DC9FB1-BB21-4A37-8554-BB4316FE897E}"/>
              </a:ext>
            </a:extLst>
          </p:cNvPr>
          <p:cNvPicPr>
            <a:picLocks noGrp="1" noChangeAspect="1" noChangeArrowheads="1"/>
          </p:cNvPicPr>
          <p:nvPr>
            <p:ph idx="1"/>
          </p:nvPr>
        </p:nvPicPr>
        <p:blipFill>
          <a:blip r:embed="rId2">
            <a:lum contrast="18000"/>
            <a:extLst>
              <a:ext uri="{28A0092B-C50C-407E-A947-70E740481C1C}">
                <a14:useLocalDpi xmlns:a14="http://schemas.microsoft.com/office/drawing/2010/main" val="0"/>
              </a:ext>
            </a:extLst>
          </a:blip>
          <a:srcRect/>
          <a:stretch>
            <a:fillRect/>
          </a:stretch>
        </p:blipFill>
        <p:spPr>
          <a:xfrm>
            <a:off x="1828800" y="2590800"/>
            <a:ext cx="8534400" cy="3200400"/>
          </a:xfrm>
          <a:noFill/>
        </p:spPr>
      </p:pic>
      <p:sp>
        <p:nvSpPr>
          <p:cNvPr id="2" name="Footer Placeholder 1">
            <a:extLst>
              <a:ext uri="{FF2B5EF4-FFF2-40B4-BE49-F238E27FC236}">
                <a16:creationId xmlns:a16="http://schemas.microsoft.com/office/drawing/2014/main" id="{414966BC-6E73-499C-A08D-E9BDE30B48C4}"/>
              </a:ext>
            </a:extLst>
          </p:cNvPr>
          <p:cNvSpPr>
            <a:spLocks noGrp="1"/>
          </p:cNvSpPr>
          <p:nvPr>
            <p:ph type="ftr" sz="quarter" idx="11"/>
          </p:nvPr>
        </p:nvSpPr>
        <p:spPr>
          <a:xfrm>
            <a:off x="225149" y="6413785"/>
            <a:ext cx="4114800" cy="365125"/>
          </a:xfrm>
        </p:spPr>
        <p:txBody>
          <a:bodyPr/>
          <a:lstStyle/>
          <a:p>
            <a:r>
              <a:rPr lang="en-US" dirty="0"/>
              <a:t>TEAM TEACHING JTI POLINEMA</a:t>
            </a:r>
            <a:endParaRPr lang="ru-RU" dirty="0"/>
          </a:p>
        </p:txBody>
      </p:sp>
      <p:sp>
        <p:nvSpPr>
          <p:cNvPr id="3" name="Slide Number Placeholder 2">
            <a:extLst>
              <a:ext uri="{FF2B5EF4-FFF2-40B4-BE49-F238E27FC236}">
                <a16:creationId xmlns:a16="http://schemas.microsoft.com/office/drawing/2014/main" id="{435C25EB-B429-4EE1-9F00-090B6D9A6213}"/>
              </a:ext>
            </a:extLst>
          </p:cNvPr>
          <p:cNvSpPr>
            <a:spLocks noGrp="1"/>
          </p:cNvSpPr>
          <p:nvPr>
            <p:ph type="sldNum" sz="quarter" idx="12"/>
          </p:nvPr>
        </p:nvSpPr>
        <p:spPr/>
        <p:txBody>
          <a:bodyPr/>
          <a:lstStyle/>
          <a:p>
            <a:fld id="{D495E168-DA5E-4888-8D8A-92B118324C14}" type="slidenum">
              <a:rPr lang="ru-RU" smtClean="0"/>
              <a:t>30</a:t>
            </a:fld>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877"/>
                                        </p:tgtEl>
                                        <p:attrNameLst>
                                          <p:attrName>style.visibility</p:attrName>
                                        </p:attrNameLst>
                                      </p:cBhvr>
                                      <p:to>
                                        <p:strVal val="visible"/>
                                      </p:to>
                                    </p:set>
                                    <p:animEffect transition="in" filter="blinds(horizontal)">
                                      <p:cBhvr>
                                        <p:cTn id="7" dur="2000"/>
                                        <p:tgtEl>
                                          <p:spTgt spid="798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9876"/>
                                        </p:tgtEl>
                                        <p:attrNameLst>
                                          <p:attrName>style.visibility</p:attrName>
                                        </p:attrNameLst>
                                      </p:cBhvr>
                                      <p:to>
                                        <p:strVal val="visible"/>
                                      </p:to>
                                    </p:set>
                                    <p:animEffect transition="in" filter="dissolve">
                                      <p:cBhvr>
                                        <p:cTn id="12" dur="3000"/>
                                        <p:tgtEl>
                                          <p:spTgt spid="79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5CEFC498-CDEB-4D88-B365-7899D05E4613}"/>
              </a:ext>
            </a:extLst>
          </p:cNvPr>
          <p:cNvSpPr>
            <a:spLocks noGrp="1" noChangeArrowheads="1"/>
          </p:cNvSpPr>
          <p:nvPr>
            <p:ph type="title"/>
          </p:nvPr>
        </p:nvSpPr>
        <p:spPr>
          <a:xfrm>
            <a:off x="1841500" y="417513"/>
            <a:ext cx="8153400" cy="990600"/>
          </a:xfrm>
        </p:spPr>
        <p:txBody>
          <a:bodyPr/>
          <a:lstStyle/>
          <a:p>
            <a:pPr algn="ctr" eaLnBrk="1" hangingPunct="1"/>
            <a:r>
              <a:rPr altLang="id-ID" b="1"/>
              <a:t>Medan Penglihatan</a:t>
            </a:r>
          </a:p>
        </p:txBody>
      </p:sp>
      <p:sp>
        <p:nvSpPr>
          <p:cNvPr id="82947" name="Rectangle 3">
            <a:extLst>
              <a:ext uri="{FF2B5EF4-FFF2-40B4-BE49-F238E27FC236}">
                <a16:creationId xmlns:a16="http://schemas.microsoft.com/office/drawing/2014/main" id="{3141209C-13B4-480C-9177-4C06355C8C74}"/>
              </a:ext>
            </a:extLst>
          </p:cNvPr>
          <p:cNvSpPr>
            <a:spLocks noGrp="1" noChangeArrowheads="1"/>
          </p:cNvSpPr>
          <p:nvPr>
            <p:ph sz="quarter" idx="1"/>
          </p:nvPr>
        </p:nvSpPr>
        <p:spPr>
          <a:xfrm>
            <a:off x="549275" y="2107474"/>
            <a:ext cx="10736263" cy="4333014"/>
          </a:xfrm>
        </p:spPr>
        <p:txBody>
          <a:bodyPr/>
          <a:lstStyle/>
          <a:p>
            <a:pPr marL="457200" indent="-457200" algn="just" eaLnBrk="1" hangingPunct="1"/>
            <a:r>
              <a:rPr lang="en-US" altLang="id-ID" sz="2000" dirty="0"/>
              <a:t>Medan </a:t>
            </a:r>
            <a:r>
              <a:rPr lang="en-US" altLang="id-ID" sz="2000" dirty="0" err="1"/>
              <a:t>penglihatan</a:t>
            </a:r>
            <a:r>
              <a:rPr lang="en-US" altLang="id-ID" sz="2000" dirty="0"/>
              <a:t> </a:t>
            </a:r>
            <a:r>
              <a:rPr lang="en-US" altLang="id-ID" sz="2000" dirty="0" err="1"/>
              <a:t>adalah</a:t>
            </a:r>
            <a:r>
              <a:rPr lang="en-US" altLang="id-ID" sz="2000" dirty="0"/>
              <a:t> </a:t>
            </a:r>
            <a:r>
              <a:rPr lang="en-US" altLang="id-ID" sz="2000" dirty="0" err="1"/>
              <a:t>sudut</a:t>
            </a:r>
            <a:r>
              <a:rPr lang="en-US" altLang="id-ID" sz="2000" dirty="0"/>
              <a:t> yang </a:t>
            </a:r>
            <a:r>
              <a:rPr lang="en-US" altLang="id-ID" sz="2000" dirty="0" err="1"/>
              <a:t>dibentuk</a:t>
            </a:r>
            <a:r>
              <a:rPr lang="en-US" altLang="id-ID" sz="2000" dirty="0"/>
              <a:t> </a:t>
            </a:r>
            <a:r>
              <a:rPr lang="en-US" altLang="id-ID" sz="2000" dirty="0" err="1"/>
              <a:t>ketika</a:t>
            </a:r>
            <a:r>
              <a:rPr lang="en-US" altLang="id-ID" sz="2000" dirty="0"/>
              <a:t> </a:t>
            </a:r>
            <a:r>
              <a:rPr lang="en-US" altLang="id-ID" sz="2000" dirty="0" err="1"/>
              <a:t>mata</a:t>
            </a:r>
            <a:r>
              <a:rPr lang="en-US" altLang="id-ID" sz="2000" dirty="0"/>
              <a:t> </a:t>
            </a:r>
            <a:r>
              <a:rPr lang="en-US" altLang="id-ID" sz="2000" dirty="0" err="1"/>
              <a:t>bergerak</a:t>
            </a:r>
            <a:r>
              <a:rPr lang="en-US" altLang="id-ID" sz="2000" dirty="0"/>
              <a:t> </a:t>
            </a:r>
            <a:r>
              <a:rPr lang="en-US" altLang="id-ID" sz="2000" dirty="0" err="1"/>
              <a:t>kekiri</a:t>
            </a:r>
            <a:r>
              <a:rPr lang="en-US" altLang="id-ID" sz="2000" dirty="0"/>
              <a:t> </a:t>
            </a:r>
            <a:r>
              <a:rPr lang="en-US" altLang="id-ID" sz="2000" dirty="0" err="1"/>
              <a:t>terjauh</a:t>
            </a:r>
            <a:r>
              <a:rPr lang="en-US" altLang="id-ID" sz="2000" dirty="0"/>
              <a:t> dan </a:t>
            </a:r>
            <a:r>
              <a:rPr lang="en-US" altLang="id-ID" sz="2000" dirty="0" err="1"/>
              <a:t>kekanan</a:t>
            </a:r>
            <a:r>
              <a:rPr lang="en-US" altLang="id-ID" sz="2000" dirty="0"/>
              <a:t> </a:t>
            </a:r>
            <a:r>
              <a:rPr lang="en-US" altLang="id-ID" sz="2000" dirty="0" err="1"/>
              <a:t>terjauh</a:t>
            </a:r>
            <a:r>
              <a:rPr lang="en-US" altLang="id-ID" sz="2000" dirty="0"/>
              <a:t>, yang </a:t>
            </a:r>
            <a:r>
              <a:rPr lang="en-US" altLang="id-ID" sz="2000" dirty="0" err="1"/>
              <a:t>dapat</a:t>
            </a:r>
            <a:r>
              <a:rPr lang="en-US" altLang="id-ID" sz="2000" dirty="0"/>
              <a:t> </a:t>
            </a:r>
            <a:r>
              <a:rPr lang="en-US" altLang="id-ID" sz="2000" dirty="0" err="1"/>
              <a:t>dibagi</a:t>
            </a:r>
            <a:r>
              <a:rPr lang="en-US" altLang="id-ID" sz="2000" dirty="0"/>
              <a:t> </a:t>
            </a:r>
            <a:r>
              <a:rPr lang="en-US" altLang="id-ID" sz="2000" dirty="0" err="1"/>
              <a:t>menjadi</a:t>
            </a:r>
            <a:r>
              <a:rPr lang="en-US" altLang="id-ID" sz="2000" dirty="0"/>
              <a:t> </a:t>
            </a:r>
            <a:r>
              <a:rPr lang="en-US" altLang="id-ID" sz="2000" dirty="0" err="1"/>
              <a:t>empat</a:t>
            </a:r>
            <a:r>
              <a:rPr lang="en-US" altLang="id-ID" sz="2000" dirty="0"/>
              <a:t> wilayah:</a:t>
            </a:r>
          </a:p>
          <a:p>
            <a:pPr marL="876300" lvl="1" indent="-419100" algn="just" eaLnBrk="1" hangingPunct="1">
              <a:buClr>
                <a:schemeClr val="accent2"/>
              </a:buClr>
              <a:buFont typeface="Wingdings" panose="05000000000000000000" pitchFamily="2" charset="2"/>
              <a:buAutoNum type="arabicPeriod"/>
            </a:pPr>
            <a:r>
              <a:rPr lang="en-US" altLang="id-ID" sz="2000" dirty="0"/>
              <a:t>wilayah </a:t>
            </a:r>
            <a:r>
              <a:rPr lang="en-US" altLang="id-ID" sz="2000" dirty="0" err="1"/>
              <a:t>tempat</a:t>
            </a:r>
            <a:r>
              <a:rPr lang="en-US" altLang="id-ID" sz="2000" dirty="0"/>
              <a:t> </a:t>
            </a:r>
            <a:r>
              <a:rPr lang="en-US" altLang="id-ID" sz="2000" dirty="0" err="1"/>
              <a:t>kedua</a:t>
            </a:r>
            <a:r>
              <a:rPr lang="en-US" altLang="id-ID" sz="2000" dirty="0"/>
              <a:t> bola </a:t>
            </a:r>
            <a:r>
              <a:rPr lang="en-US" altLang="id-ID" sz="2000" dirty="0" err="1"/>
              <a:t>mata</a:t>
            </a:r>
            <a:r>
              <a:rPr lang="en-US" altLang="id-ID" sz="2000" dirty="0"/>
              <a:t> </a:t>
            </a:r>
            <a:r>
              <a:rPr lang="en-US" altLang="id-ID" sz="2000" dirty="0" err="1"/>
              <a:t>mampu</a:t>
            </a:r>
            <a:r>
              <a:rPr lang="en-US" altLang="id-ID" sz="2000" dirty="0"/>
              <a:t> </a:t>
            </a:r>
            <a:r>
              <a:rPr lang="en-US" altLang="id-ID" sz="2000" dirty="0" err="1"/>
              <a:t>melihat</a:t>
            </a:r>
            <a:r>
              <a:rPr lang="en-US" altLang="id-ID" sz="2000" dirty="0"/>
              <a:t> </a:t>
            </a:r>
            <a:r>
              <a:rPr lang="en-US" altLang="id-ID" sz="2000" dirty="0" err="1"/>
              <a:t>sebuah</a:t>
            </a:r>
            <a:r>
              <a:rPr lang="en-US" altLang="id-ID" sz="2000" dirty="0"/>
              <a:t> </a:t>
            </a:r>
            <a:r>
              <a:rPr lang="en-US" altLang="id-ID" sz="2000" dirty="0" err="1"/>
              <a:t>orbyek</a:t>
            </a:r>
            <a:r>
              <a:rPr lang="en-US" altLang="id-ID" sz="2000" dirty="0"/>
              <a:t> </a:t>
            </a:r>
            <a:r>
              <a:rPr lang="en-US" altLang="id-ID" sz="2000" dirty="0" err="1"/>
              <a:t>dalam</a:t>
            </a:r>
            <a:r>
              <a:rPr lang="en-US" altLang="id-ID" sz="2000" dirty="0"/>
              <a:t> </a:t>
            </a:r>
            <a:r>
              <a:rPr lang="en-US" altLang="id-ID" sz="2000" dirty="0" err="1"/>
              <a:t>keadaan</a:t>
            </a:r>
            <a:r>
              <a:rPr lang="en-US" altLang="id-ID" sz="2000" dirty="0"/>
              <a:t> </a:t>
            </a:r>
            <a:r>
              <a:rPr lang="en-US" altLang="id-ID" sz="2000" dirty="0" err="1"/>
              <a:t>sama</a:t>
            </a:r>
            <a:r>
              <a:rPr lang="en-US" altLang="id-ID" sz="2000" dirty="0"/>
              <a:t>, </a:t>
            </a:r>
            <a:r>
              <a:rPr lang="en-US" altLang="id-ID" sz="2000" dirty="0" err="1"/>
              <a:t>disebut</a:t>
            </a:r>
            <a:r>
              <a:rPr lang="en-US" altLang="id-ID" sz="2000" dirty="0"/>
              <a:t> juga </a:t>
            </a:r>
            <a:r>
              <a:rPr lang="en-US" altLang="id-ID" sz="2000" dirty="0" err="1"/>
              <a:t>penglihatan</a:t>
            </a:r>
            <a:r>
              <a:rPr lang="en-US" altLang="id-ID" sz="2000" dirty="0"/>
              <a:t> </a:t>
            </a:r>
            <a:r>
              <a:rPr lang="en-US" altLang="id-ID" sz="2000" b="1" dirty="0" err="1"/>
              <a:t>binokuler</a:t>
            </a:r>
            <a:endParaRPr lang="en-US" altLang="id-ID" sz="2000" b="1" dirty="0"/>
          </a:p>
          <a:p>
            <a:pPr marL="876300" lvl="1" indent="-419100" algn="just" eaLnBrk="1" hangingPunct="1">
              <a:buClr>
                <a:schemeClr val="accent2"/>
              </a:buClr>
              <a:buFont typeface="Wingdings" panose="05000000000000000000" pitchFamily="2" charset="2"/>
              <a:buAutoNum type="arabicPeriod"/>
            </a:pPr>
            <a:r>
              <a:rPr lang="en-US" altLang="id-ID" sz="2000" dirty="0"/>
              <a:t>wilayah </a:t>
            </a:r>
            <a:r>
              <a:rPr lang="en-US" altLang="id-ID" sz="2000" dirty="0" err="1"/>
              <a:t>terjauh</a:t>
            </a:r>
            <a:r>
              <a:rPr lang="en-US" altLang="id-ID" sz="2000" dirty="0"/>
              <a:t> yang </a:t>
            </a:r>
            <a:r>
              <a:rPr lang="en-US" altLang="id-ID" sz="2000" dirty="0" err="1"/>
              <a:t>dapat</a:t>
            </a:r>
            <a:r>
              <a:rPr lang="en-US" altLang="id-ID" sz="2000" dirty="0"/>
              <a:t> </a:t>
            </a:r>
            <a:r>
              <a:rPr lang="en-US" altLang="id-ID" sz="2000" dirty="0" err="1"/>
              <a:t>dilihat</a:t>
            </a:r>
            <a:r>
              <a:rPr lang="en-US" altLang="id-ID" sz="2000" dirty="0"/>
              <a:t> oleh </a:t>
            </a:r>
            <a:r>
              <a:rPr lang="en-US" altLang="id-ID" sz="2000" dirty="0" err="1"/>
              <a:t>mata</a:t>
            </a:r>
            <a:r>
              <a:rPr lang="en-US" altLang="id-ID" sz="2000" dirty="0"/>
              <a:t> </a:t>
            </a:r>
            <a:r>
              <a:rPr lang="en-US" altLang="id-ID" sz="2000" dirty="0" err="1"/>
              <a:t>kiri</a:t>
            </a:r>
            <a:r>
              <a:rPr lang="en-US" altLang="id-ID" sz="2000" dirty="0"/>
              <a:t> </a:t>
            </a:r>
            <a:r>
              <a:rPr lang="en-US" altLang="id-ID" sz="2000" dirty="0" err="1"/>
              <a:t>ketika</a:t>
            </a:r>
            <a:r>
              <a:rPr lang="en-US" altLang="id-ID" sz="2000" dirty="0"/>
              <a:t> </a:t>
            </a:r>
            <a:r>
              <a:rPr lang="en-US" altLang="id-ID" sz="2000" dirty="0" err="1"/>
              <a:t>mata</a:t>
            </a:r>
            <a:r>
              <a:rPr lang="en-US" altLang="id-ID" sz="2000" dirty="0"/>
              <a:t> </a:t>
            </a:r>
            <a:r>
              <a:rPr lang="en-US" altLang="id-ID" sz="2000" dirty="0" err="1"/>
              <a:t>kiri</a:t>
            </a:r>
            <a:r>
              <a:rPr lang="en-US" altLang="id-ID" sz="2000" dirty="0"/>
              <a:t> </a:t>
            </a:r>
            <a:r>
              <a:rPr lang="en-US" altLang="id-ID" sz="2000" dirty="0" err="1"/>
              <a:t>digerakkan</a:t>
            </a:r>
            <a:r>
              <a:rPr lang="en-US" altLang="id-ID" sz="2000" dirty="0"/>
              <a:t> ke </a:t>
            </a:r>
            <a:r>
              <a:rPr lang="en-US" altLang="id-ID" sz="2000" dirty="0" err="1"/>
              <a:t>sudut</a:t>
            </a:r>
            <a:r>
              <a:rPr lang="en-US" altLang="id-ID" sz="2000" dirty="0"/>
              <a:t> paling </a:t>
            </a:r>
            <a:r>
              <a:rPr lang="en-US" altLang="id-ID" sz="2000" dirty="0" err="1"/>
              <a:t>kiri</a:t>
            </a:r>
            <a:r>
              <a:rPr lang="en-US" altLang="id-ID" sz="2000" dirty="0"/>
              <a:t>, </a:t>
            </a:r>
            <a:r>
              <a:rPr lang="en-US" altLang="id-ID" sz="2000" dirty="0" err="1"/>
              <a:t>disebut</a:t>
            </a:r>
            <a:r>
              <a:rPr lang="en-US" altLang="id-ID" sz="2000" dirty="0"/>
              <a:t> juga </a:t>
            </a:r>
            <a:r>
              <a:rPr lang="en-US" altLang="id-ID" sz="2000" dirty="0" err="1"/>
              <a:t>penglihatan</a:t>
            </a:r>
            <a:r>
              <a:rPr lang="en-US" altLang="id-ID" sz="2000" dirty="0"/>
              <a:t> </a:t>
            </a:r>
            <a:r>
              <a:rPr lang="en-US" altLang="id-ID" sz="2000" b="1" dirty="0" err="1"/>
              <a:t>monokuler</a:t>
            </a:r>
            <a:r>
              <a:rPr lang="en-US" altLang="id-ID" sz="2000" b="1" dirty="0"/>
              <a:t> </a:t>
            </a:r>
            <a:r>
              <a:rPr lang="en-US" altLang="id-ID" sz="2000" b="1" dirty="0" err="1"/>
              <a:t>kiri</a:t>
            </a:r>
            <a:r>
              <a:rPr lang="en-US" altLang="id-ID" sz="2000" dirty="0"/>
              <a:t>.</a:t>
            </a:r>
          </a:p>
          <a:p>
            <a:pPr marL="952500" lvl="1" indent="-495300">
              <a:buClr>
                <a:schemeClr val="accent2"/>
              </a:buClr>
              <a:buFont typeface="Wingdings" panose="05000000000000000000" pitchFamily="2" charset="2"/>
              <a:buAutoNum type="arabicPeriod" startAt="3"/>
            </a:pPr>
            <a:r>
              <a:rPr lang="en-US" altLang="id-ID" sz="2000" dirty="0"/>
              <a:t>Wilayah </a:t>
            </a:r>
            <a:r>
              <a:rPr lang="en-US" altLang="id-ID" sz="2000" dirty="0" err="1"/>
              <a:t>terjauh</a:t>
            </a:r>
            <a:r>
              <a:rPr lang="en-US" altLang="id-ID" sz="2000" dirty="0"/>
              <a:t> yang </a:t>
            </a:r>
            <a:r>
              <a:rPr lang="en-US" altLang="id-ID" sz="2000" dirty="0" err="1"/>
              <a:t>dapat</a:t>
            </a:r>
            <a:r>
              <a:rPr lang="en-US" altLang="id-ID" sz="2000" dirty="0"/>
              <a:t> </a:t>
            </a:r>
            <a:r>
              <a:rPr lang="en-US" altLang="id-ID" sz="2000" dirty="0" err="1"/>
              <a:t>dilihat</a:t>
            </a:r>
            <a:r>
              <a:rPr lang="en-US" altLang="id-ID" sz="2000" dirty="0"/>
              <a:t> oleh </a:t>
            </a:r>
            <a:r>
              <a:rPr lang="en-US" altLang="id-ID" sz="2000" dirty="0" err="1"/>
              <a:t>mata</a:t>
            </a:r>
            <a:r>
              <a:rPr lang="en-US" altLang="id-ID" sz="2000" dirty="0"/>
              <a:t> </a:t>
            </a:r>
            <a:r>
              <a:rPr lang="en-US" altLang="id-ID" sz="2000" dirty="0" err="1"/>
              <a:t>kanan</a:t>
            </a:r>
            <a:r>
              <a:rPr lang="en-US" altLang="id-ID" sz="2000" dirty="0"/>
              <a:t> </a:t>
            </a:r>
            <a:r>
              <a:rPr lang="en-US" altLang="id-ID" sz="2000" dirty="0" err="1"/>
              <a:t>ketika</a:t>
            </a:r>
            <a:r>
              <a:rPr lang="en-US" altLang="id-ID" sz="2000" dirty="0"/>
              <a:t> </a:t>
            </a:r>
            <a:r>
              <a:rPr lang="en-US" altLang="id-ID" sz="2000" dirty="0" err="1"/>
              <a:t>mata</a:t>
            </a:r>
            <a:r>
              <a:rPr lang="en-US" altLang="id-ID" sz="2000" dirty="0"/>
              <a:t> </a:t>
            </a:r>
            <a:r>
              <a:rPr lang="en-US" altLang="id-ID" sz="2000" dirty="0" err="1"/>
              <a:t>kanan</a:t>
            </a:r>
            <a:r>
              <a:rPr lang="en-US" altLang="id-ID" sz="2000" dirty="0"/>
              <a:t> </a:t>
            </a:r>
            <a:r>
              <a:rPr lang="en-US" altLang="id-ID" sz="2000" dirty="0" err="1"/>
              <a:t>digerakkan</a:t>
            </a:r>
            <a:r>
              <a:rPr lang="en-US" altLang="id-ID" sz="2000" dirty="0"/>
              <a:t> ke </a:t>
            </a:r>
            <a:r>
              <a:rPr lang="en-US" altLang="id-ID" sz="2000" dirty="0" err="1"/>
              <a:t>sudut</a:t>
            </a:r>
            <a:r>
              <a:rPr lang="en-US" altLang="id-ID" sz="2000" dirty="0"/>
              <a:t> paling </a:t>
            </a:r>
            <a:r>
              <a:rPr lang="en-US" altLang="id-ID" sz="2000" dirty="0" err="1"/>
              <a:t>kanan</a:t>
            </a:r>
            <a:r>
              <a:rPr lang="en-US" altLang="id-ID" sz="2000" dirty="0"/>
              <a:t>, </a:t>
            </a:r>
            <a:r>
              <a:rPr lang="en-US" altLang="id-ID" sz="2000" dirty="0" err="1"/>
              <a:t>disebut</a:t>
            </a:r>
            <a:r>
              <a:rPr lang="en-US" altLang="id-ID" sz="2000" dirty="0"/>
              <a:t> juga </a:t>
            </a:r>
            <a:r>
              <a:rPr lang="en-US" altLang="id-ID" sz="2000" dirty="0" err="1"/>
              <a:t>penglihatan</a:t>
            </a:r>
            <a:r>
              <a:rPr lang="en-US" altLang="id-ID" sz="2000" dirty="0"/>
              <a:t> </a:t>
            </a:r>
            <a:r>
              <a:rPr lang="en-US" altLang="id-ID" sz="2000" b="1" dirty="0" err="1"/>
              <a:t>monokuler</a:t>
            </a:r>
            <a:r>
              <a:rPr lang="en-US" altLang="id-ID" sz="2000" b="1" dirty="0"/>
              <a:t> </a:t>
            </a:r>
            <a:r>
              <a:rPr lang="en-US" altLang="id-ID" sz="2000" b="1" dirty="0" err="1"/>
              <a:t>kanan</a:t>
            </a:r>
            <a:r>
              <a:rPr lang="en-US" altLang="id-ID" sz="2000" dirty="0"/>
              <a:t>.</a:t>
            </a:r>
          </a:p>
          <a:p>
            <a:pPr marL="952500" lvl="1" indent="-495300">
              <a:buClr>
                <a:schemeClr val="accent2"/>
              </a:buClr>
              <a:buFont typeface="Wingdings" panose="05000000000000000000" pitchFamily="2" charset="2"/>
              <a:buAutoNum type="arabicPeriod" startAt="3"/>
            </a:pPr>
            <a:r>
              <a:rPr lang="en-US" altLang="id-ID" sz="2000" b="1" dirty="0"/>
              <a:t>Wilayah </a:t>
            </a:r>
            <a:r>
              <a:rPr lang="en-US" altLang="id-ID" sz="2000" b="1" dirty="0" err="1"/>
              <a:t>buta</a:t>
            </a:r>
            <a:r>
              <a:rPr lang="en-US" altLang="id-ID" sz="2000" dirty="0"/>
              <a:t>, </a:t>
            </a:r>
            <a:r>
              <a:rPr lang="en-US" altLang="id-ID" sz="2000" dirty="0" err="1"/>
              <a:t>yakni</a:t>
            </a:r>
            <a:r>
              <a:rPr lang="en-US" altLang="id-ID" sz="2000" dirty="0"/>
              <a:t> wilayah yang </a:t>
            </a:r>
            <a:r>
              <a:rPr lang="en-US" altLang="id-ID" sz="2000" dirty="0" err="1"/>
              <a:t>sama</a:t>
            </a:r>
            <a:r>
              <a:rPr lang="en-US" altLang="id-ID" sz="2000" dirty="0"/>
              <a:t> </a:t>
            </a:r>
            <a:r>
              <a:rPr lang="en-US" altLang="id-ID" sz="2000" dirty="0" err="1"/>
              <a:t>sekali</a:t>
            </a:r>
            <a:r>
              <a:rPr lang="en-US" altLang="id-ID" sz="2000" dirty="0"/>
              <a:t> </a:t>
            </a:r>
            <a:r>
              <a:rPr lang="en-US" altLang="id-ID" sz="2000" dirty="0" err="1"/>
              <a:t>tidak</a:t>
            </a:r>
            <a:r>
              <a:rPr lang="en-US" altLang="id-ID" sz="2000" dirty="0"/>
              <a:t> </a:t>
            </a:r>
            <a:r>
              <a:rPr lang="en-US" altLang="id-ID" sz="2000" dirty="0" err="1"/>
              <a:t>dapat</a:t>
            </a:r>
            <a:r>
              <a:rPr lang="en-US" altLang="id-ID" sz="2000" dirty="0"/>
              <a:t> </a:t>
            </a:r>
            <a:r>
              <a:rPr lang="en-US" altLang="id-ID" sz="2000" dirty="0" err="1"/>
              <a:t>dilihat</a:t>
            </a:r>
            <a:r>
              <a:rPr lang="en-US" altLang="id-ID" sz="2000" dirty="0"/>
              <a:t> oleh </a:t>
            </a:r>
            <a:r>
              <a:rPr lang="en-US" altLang="id-ID" sz="2000" dirty="0" err="1"/>
              <a:t>kedua</a:t>
            </a:r>
            <a:r>
              <a:rPr lang="en-US" altLang="id-ID" sz="2000" dirty="0"/>
              <a:t> </a:t>
            </a:r>
            <a:r>
              <a:rPr lang="en-US" altLang="id-ID" sz="2000" dirty="0" err="1"/>
              <a:t>mata</a:t>
            </a:r>
            <a:r>
              <a:rPr lang="en-US" altLang="id-ID" sz="2000" dirty="0"/>
              <a:t> </a:t>
            </a:r>
            <a:r>
              <a:rPr lang="en-US" altLang="id-ID" sz="2000" dirty="0" err="1"/>
              <a:t>kita</a:t>
            </a:r>
            <a:r>
              <a:rPr lang="en-US" altLang="id-ID" sz="2000" dirty="0"/>
              <a:t>.</a:t>
            </a:r>
          </a:p>
          <a:p>
            <a:pPr marL="876300" lvl="1" indent="-419100" algn="just" eaLnBrk="1" hangingPunct="1">
              <a:buClr>
                <a:schemeClr val="accent2"/>
              </a:buClr>
              <a:buFont typeface="Wingdings" panose="05000000000000000000" pitchFamily="2" charset="2"/>
              <a:buAutoNum type="arabicPeriod"/>
            </a:pPr>
            <a:endParaRPr lang="en-US" altLang="id-ID" sz="2000" dirty="0"/>
          </a:p>
          <a:p>
            <a:pPr marL="876300" lvl="1" indent="-419100" algn="just" eaLnBrk="1" hangingPunct="1">
              <a:buClr>
                <a:schemeClr val="accent2"/>
              </a:buClr>
              <a:buFont typeface="Garamond" panose="02020404030301010803" pitchFamily="18" charset="0"/>
              <a:buNone/>
            </a:pPr>
            <a:endParaRPr lang="en-US" altLang="id-ID" sz="2000" dirty="0"/>
          </a:p>
        </p:txBody>
      </p:sp>
      <p:sp>
        <p:nvSpPr>
          <p:cNvPr id="2" name="Footer Placeholder 1">
            <a:extLst>
              <a:ext uri="{FF2B5EF4-FFF2-40B4-BE49-F238E27FC236}">
                <a16:creationId xmlns:a16="http://schemas.microsoft.com/office/drawing/2014/main" id="{7F4C1847-3DF3-42B4-9480-A26C0136B997}"/>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B486717A-FF5A-49E7-B6BB-9F1530CCC17B}"/>
              </a:ext>
            </a:extLst>
          </p:cNvPr>
          <p:cNvSpPr>
            <a:spLocks noGrp="1"/>
          </p:cNvSpPr>
          <p:nvPr>
            <p:ph type="sldNum" sz="quarter" idx="12"/>
          </p:nvPr>
        </p:nvSpPr>
        <p:spPr/>
        <p:txBody>
          <a:bodyPr/>
          <a:lstStyle/>
          <a:p>
            <a:fld id="{D495E168-DA5E-4888-8D8A-92B118324C14}" type="slidenum">
              <a:rPr lang="ru-RU" smtClean="0"/>
              <a:t>31</a:t>
            </a:fld>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2946"/>
                                        </p:tgtEl>
                                        <p:attrNameLst>
                                          <p:attrName>style.visibility</p:attrName>
                                        </p:attrNameLst>
                                      </p:cBhvr>
                                      <p:to>
                                        <p:strVal val="visible"/>
                                      </p:to>
                                    </p:set>
                                    <p:animEffect transition="in" filter="diamond(in)">
                                      <p:cBhvr>
                                        <p:cTn id="7" dur="2000"/>
                                        <p:tgtEl>
                                          <p:spTgt spid="829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82947">
                                            <p:txEl>
                                              <p:pRg st="0" end="0"/>
                                            </p:txEl>
                                          </p:spTgt>
                                        </p:tgtEl>
                                        <p:attrNameLst>
                                          <p:attrName>style.visibility</p:attrName>
                                        </p:attrNameLst>
                                      </p:cBhvr>
                                      <p:to>
                                        <p:strVal val="visible"/>
                                      </p:to>
                                    </p:set>
                                    <p:animEffect transition="in" filter="diamond(in)">
                                      <p:cBhvr>
                                        <p:cTn id="12" dur="2000"/>
                                        <p:tgtEl>
                                          <p:spTgt spid="82947">
                                            <p:txEl>
                                              <p:pRg st="0" end="0"/>
                                            </p:txEl>
                                          </p:spTgt>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82947">
                                            <p:txEl>
                                              <p:pRg st="1" end="1"/>
                                            </p:txEl>
                                          </p:spTgt>
                                        </p:tgtEl>
                                        <p:attrNameLst>
                                          <p:attrName>style.visibility</p:attrName>
                                        </p:attrNameLst>
                                      </p:cBhvr>
                                      <p:to>
                                        <p:strVal val="visible"/>
                                      </p:to>
                                    </p:set>
                                    <p:animEffect transition="in" filter="diamond(in)">
                                      <p:cBhvr>
                                        <p:cTn id="15" dur="2000"/>
                                        <p:tgtEl>
                                          <p:spTgt spid="82947">
                                            <p:txEl>
                                              <p:pRg st="1" end="1"/>
                                            </p:txEl>
                                          </p:spTgt>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82947">
                                            <p:txEl>
                                              <p:pRg st="2" end="2"/>
                                            </p:txEl>
                                          </p:spTgt>
                                        </p:tgtEl>
                                        <p:attrNameLst>
                                          <p:attrName>style.visibility</p:attrName>
                                        </p:attrNameLst>
                                      </p:cBhvr>
                                      <p:to>
                                        <p:strVal val="visible"/>
                                      </p:to>
                                    </p:set>
                                    <p:animEffect transition="in" filter="diamond(in)">
                                      <p:cBhvr>
                                        <p:cTn id="18" dur="2000"/>
                                        <p:tgtEl>
                                          <p:spTgt spid="82947">
                                            <p:txEl>
                                              <p:pRg st="2" end="2"/>
                                            </p:txEl>
                                          </p:spTgt>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82947">
                                            <p:txEl>
                                              <p:pRg st="3" end="3"/>
                                            </p:txEl>
                                          </p:spTgt>
                                        </p:tgtEl>
                                        <p:attrNameLst>
                                          <p:attrName>style.visibility</p:attrName>
                                        </p:attrNameLst>
                                      </p:cBhvr>
                                      <p:to>
                                        <p:strVal val="visible"/>
                                      </p:to>
                                    </p:set>
                                    <p:animEffect transition="in" filter="diamond(in)">
                                      <p:cBhvr>
                                        <p:cTn id="21" dur="2000"/>
                                        <p:tgtEl>
                                          <p:spTgt spid="82947">
                                            <p:txEl>
                                              <p:pRg st="3" end="3"/>
                                            </p:txEl>
                                          </p:spTgt>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82947">
                                            <p:txEl>
                                              <p:pRg st="4" end="4"/>
                                            </p:txEl>
                                          </p:spTgt>
                                        </p:tgtEl>
                                        <p:attrNameLst>
                                          <p:attrName>style.visibility</p:attrName>
                                        </p:attrNameLst>
                                      </p:cBhvr>
                                      <p:to>
                                        <p:strVal val="visible"/>
                                      </p:to>
                                    </p:set>
                                    <p:animEffect transition="in" filter="diamond(in)">
                                      <p:cBhvr>
                                        <p:cTn id="24" dur="2000"/>
                                        <p:tgtEl>
                                          <p:spTgt spid="829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p:bldP spid="8294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a:extLst>
              <a:ext uri="{FF2B5EF4-FFF2-40B4-BE49-F238E27FC236}">
                <a16:creationId xmlns:a16="http://schemas.microsoft.com/office/drawing/2014/main" id="{1E8132CE-9122-479F-B37C-F088D7B9DB0A}"/>
              </a:ext>
            </a:extLst>
          </p:cNvPr>
          <p:cNvSpPr>
            <a:spLocks noGrp="1" noChangeArrowheads="1"/>
          </p:cNvSpPr>
          <p:nvPr>
            <p:ph type="title"/>
          </p:nvPr>
        </p:nvSpPr>
        <p:spPr>
          <a:xfrm>
            <a:off x="2324100" y="295275"/>
            <a:ext cx="7543800" cy="792163"/>
          </a:xfrm>
        </p:spPr>
        <p:txBody>
          <a:bodyPr/>
          <a:lstStyle/>
          <a:p>
            <a:pPr algn="ctr" eaLnBrk="1" hangingPunct="1"/>
            <a:r>
              <a:rPr altLang="id-ID"/>
              <a:t>Medan Penglihatan</a:t>
            </a:r>
          </a:p>
        </p:txBody>
      </p:sp>
      <p:pic>
        <p:nvPicPr>
          <p:cNvPr id="83973" name="Picture 5">
            <a:extLst>
              <a:ext uri="{FF2B5EF4-FFF2-40B4-BE49-F238E27FC236}">
                <a16:creationId xmlns:a16="http://schemas.microsoft.com/office/drawing/2014/main" id="{24F11030-607A-4E90-8F02-D481746A8E2B}"/>
              </a:ext>
            </a:extLst>
          </p:cNvPr>
          <p:cNvPicPr>
            <a:picLocks noGrp="1" noChangeAspect="1" noChangeArrowheads="1"/>
          </p:cNvPicPr>
          <p:nvPr>
            <p:ph idx="1"/>
          </p:nvPr>
        </p:nvPicPr>
        <p:blipFill>
          <a:blip r:embed="rId2">
            <a:lum contrast="12000"/>
            <a:extLst>
              <a:ext uri="{28A0092B-C50C-407E-A947-70E740481C1C}">
                <a14:useLocalDpi xmlns:a14="http://schemas.microsoft.com/office/drawing/2010/main" val="0"/>
              </a:ext>
            </a:extLst>
          </a:blip>
          <a:srcRect/>
          <a:stretch>
            <a:fillRect/>
          </a:stretch>
        </p:blipFill>
        <p:spPr>
          <a:xfrm>
            <a:off x="3522663" y="914400"/>
            <a:ext cx="5146675" cy="5399088"/>
          </a:xfrm>
          <a:noFill/>
        </p:spPr>
      </p:pic>
      <p:sp>
        <p:nvSpPr>
          <p:cNvPr id="2" name="Footer Placeholder 1">
            <a:extLst>
              <a:ext uri="{FF2B5EF4-FFF2-40B4-BE49-F238E27FC236}">
                <a16:creationId xmlns:a16="http://schemas.microsoft.com/office/drawing/2014/main" id="{F49CFFD6-7360-4A6B-BCFA-5648631A1181}"/>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D136DC1F-3A53-4551-BA25-5CE288FBBD54}"/>
              </a:ext>
            </a:extLst>
          </p:cNvPr>
          <p:cNvSpPr>
            <a:spLocks noGrp="1"/>
          </p:cNvSpPr>
          <p:nvPr>
            <p:ph type="sldNum" sz="quarter" idx="12"/>
          </p:nvPr>
        </p:nvSpPr>
        <p:spPr/>
        <p:txBody>
          <a:bodyPr/>
          <a:lstStyle/>
          <a:p>
            <a:fld id="{D495E168-DA5E-4888-8D8A-92B118324C14}" type="slidenum">
              <a:rPr lang="ru-RU" smtClean="0"/>
              <a:t>32</a:t>
            </a:fld>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3972"/>
                                        </p:tgtEl>
                                        <p:attrNameLst>
                                          <p:attrName>style.visibility</p:attrName>
                                        </p:attrNameLst>
                                      </p:cBhvr>
                                      <p:to>
                                        <p:strVal val="visible"/>
                                      </p:to>
                                    </p:set>
                                    <p:animEffect transition="in" filter="box(in)">
                                      <p:cBhvr>
                                        <p:cTn id="7" dur="2000"/>
                                        <p:tgtEl>
                                          <p:spTgt spid="839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nodeType="clickEffect">
                                  <p:stCondLst>
                                    <p:cond delay="0"/>
                                  </p:stCondLst>
                                  <p:childTnLst>
                                    <p:set>
                                      <p:cBhvr>
                                        <p:cTn id="11" dur="1" fill="hold">
                                          <p:stCondLst>
                                            <p:cond delay="0"/>
                                          </p:stCondLst>
                                        </p:cTn>
                                        <p:tgtEl>
                                          <p:spTgt spid="83973"/>
                                        </p:tgtEl>
                                        <p:attrNameLst>
                                          <p:attrName>style.visibility</p:attrName>
                                        </p:attrNameLst>
                                      </p:cBhvr>
                                      <p:to>
                                        <p:strVal val="visible"/>
                                      </p:to>
                                    </p:set>
                                    <p:animEffect transition="in" filter="wheel(4)">
                                      <p:cBhvr>
                                        <p:cTn id="12" dur="2000"/>
                                        <p:tgtEl>
                                          <p:spTgt spid="83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BEB04D24-870F-452B-8989-68A682AC92FB}"/>
              </a:ext>
            </a:extLst>
          </p:cNvPr>
          <p:cNvSpPr>
            <a:spLocks noGrp="1" noChangeArrowheads="1"/>
          </p:cNvSpPr>
          <p:nvPr>
            <p:ph type="title"/>
          </p:nvPr>
        </p:nvSpPr>
        <p:spPr>
          <a:xfrm>
            <a:off x="1797050" y="455613"/>
            <a:ext cx="8153400" cy="990600"/>
          </a:xfrm>
        </p:spPr>
        <p:txBody>
          <a:bodyPr/>
          <a:lstStyle/>
          <a:p>
            <a:pPr algn="ctr" eaLnBrk="1" hangingPunct="1"/>
            <a:r>
              <a:rPr altLang="id-ID" b="1"/>
              <a:t>Persepsi Visual</a:t>
            </a:r>
          </a:p>
        </p:txBody>
      </p:sp>
      <p:sp>
        <p:nvSpPr>
          <p:cNvPr id="66563" name="Rectangle 3">
            <a:extLst>
              <a:ext uri="{FF2B5EF4-FFF2-40B4-BE49-F238E27FC236}">
                <a16:creationId xmlns:a16="http://schemas.microsoft.com/office/drawing/2014/main" id="{6ABE7DBC-CC96-47CC-986A-6E813881FFB2}"/>
              </a:ext>
            </a:extLst>
          </p:cNvPr>
          <p:cNvSpPr>
            <a:spLocks noGrp="1" noChangeArrowheads="1"/>
          </p:cNvSpPr>
          <p:nvPr>
            <p:ph sz="quarter" idx="1"/>
          </p:nvPr>
        </p:nvSpPr>
        <p:spPr>
          <a:xfrm>
            <a:off x="801688" y="2159725"/>
            <a:ext cx="10510837" cy="3971199"/>
          </a:xfrm>
        </p:spPr>
        <p:txBody>
          <a:bodyPr/>
          <a:lstStyle/>
          <a:p>
            <a:pPr eaLnBrk="1" hangingPunct="1"/>
            <a:r>
              <a:rPr lang="en-US" altLang="id-ID" sz="2000" dirty="0" err="1"/>
              <a:t>Dalam</a:t>
            </a:r>
            <a:r>
              <a:rPr lang="en-US" altLang="id-ID" sz="2000" dirty="0"/>
              <a:t> dunia </a:t>
            </a:r>
            <a:r>
              <a:rPr lang="en-US" altLang="id-ID" sz="2000" dirty="0" err="1"/>
              <a:t>nyata</a:t>
            </a:r>
            <a:r>
              <a:rPr lang="en-US" altLang="id-ID" sz="2000" dirty="0"/>
              <a:t> </a:t>
            </a:r>
            <a:r>
              <a:rPr lang="en-US" altLang="id-ID" sz="2000" dirty="0" err="1"/>
              <a:t>mata</a:t>
            </a:r>
            <a:r>
              <a:rPr lang="en-US" altLang="id-ID" sz="2000" dirty="0"/>
              <a:t> </a:t>
            </a:r>
            <a:r>
              <a:rPr lang="en-US" altLang="id-ID" sz="2000" dirty="0" err="1"/>
              <a:t>selalu</a:t>
            </a:r>
            <a:r>
              <a:rPr lang="en-US" altLang="id-ID" sz="2000" dirty="0"/>
              <a:t> </a:t>
            </a:r>
            <a:r>
              <a:rPr lang="en-US" altLang="id-ID" sz="2000" dirty="0" err="1"/>
              <a:t>digunakan</a:t>
            </a:r>
            <a:r>
              <a:rPr lang="en-US" altLang="id-ID" sz="2000" dirty="0"/>
              <a:t> </a:t>
            </a:r>
            <a:r>
              <a:rPr lang="en-US" altLang="id-ID" sz="2000" dirty="0" err="1"/>
              <a:t>untuk</a:t>
            </a:r>
            <a:r>
              <a:rPr lang="en-US" altLang="id-ID" sz="2000" dirty="0"/>
              <a:t> </a:t>
            </a:r>
            <a:r>
              <a:rPr lang="en-US" altLang="id-ID" sz="2000" dirty="0" err="1"/>
              <a:t>melihat</a:t>
            </a:r>
            <a:r>
              <a:rPr lang="en-US" altLang="id-ID" sz="2000" dirty="0"/>
              <a:t> </a:t>
            </a:r>
            <a:r>
              <a:rPr lang="en-US" altLang="id-ID" sz="2000" dirty="0" err="1"/>
              <a:t>semua</a:t>
            </a:r>
            <a:r>
              <a:rPr lang="en-US" altLang="id-ID" sz="2000" dirty="0"/>
              <a:t> </a:t>
            </a:r>
            <a:r>
              <a:rPr lang="en-US" altLang="id-ID" sz="2000" dirty="0" err="1"/>
              <a:t>bentuk</a:t>
            </a:r>
            <a:r>
              <a:rPr lang="en-US" altLang="id-ID" sz="2000" dirty="0"/>
              <a:t> </a:t>
            </a:r>
            <a:r>
              <a:rPr lang="en-US" altLang="id-ID" sz="2000" dirty="0" err="1"/>
              <a:t>obyek</a:t>
            </a:r>
            <a:r>
              <a:rPr lang="en-US" altLang="id-ID" sz="2000" dirty="0"/>
              <a:t> 3-dimensi</a:t>
            </a:r>
          </a:p>
          <a:p>
            <a:pPr eaLnBrk="1" hangingPunct="1"/>
            <a:r>
              <a:rPr lang="en-US" altLang="id-ID" sz="2000" dirty="0" err="1"/>
              <a:t>Dalam</a:t>
            </a:r>
            <a:r>
              <a:rPr lang="en-US" altLang="id-ID" sz="2000" dirty="0"/>
              <a:t> </a:t>
            </a:r>
            <a:r>
              <a:rPr lang="en-US" altLang="id-ID" sz="2000" dirty="0" err="1"/>
              <a:t>sistem</a:t>
            </a:r>
            <a:r>
              <a:rPr lang="en-US" altLang="id-ID" sz="2000" dirty="0"/>
              <a:t> </a:t>
            </a:r>
            <a:r>
              <a:rPr lang="en-US" altLang="id-ID" sz="2000" dirty="0" err="1"/>
              <a:t>komputer</a:t>
            </a:r>
            <a:r>
              <a:rPr lang="en-US" altLang="id-ID" sz="2000" dirty="0"/>
              <a:t> yang </a:t>
            </a:r>
            <a:r>
              <a:rPr lang="en-US" altLang="id-ID" sz="2000" dirty="0" err="1"/>
              <a:t>menggunakan</a:t>
            </a:r>
            <a:r>
              <a:rPr lang="en-US" altLang="id-ID" sz="2000" dirty="0"/>
              <a:t> </a:t>
            </a:r>
            <a:r>
              <a:rPr lang="en-US" altLang="id-ID" sz="2000" dirty="0" err="1"/>
              <a:t>layar</a:t>
            </a:r>
            <a:r>
              <a:rPr lang="en-US" altLang="id-ID" sz="2000" dirty="0"/>
              <a:t> 2-dimensi, </a:t>
            </a:r>
            <a:r>
              <a:rPr lang="en-US" altLang="id-ID" sz="2000" dirty="0" err="1"/>
              <a:t>mata</a:t>
            </a:r>
            <a:r>
              <a:rPr lang="en-US" altLang="id-ID" sz="2000" dirty="0"/>
              <a:t> “</a:t>
            </a:r>
            <a:r>
              <a:rPr lang="en-US" altLang="id-ID" sz="2000" dirty="0" err="1"/>
              <a:t>dipaksa</a:t>
            </a:r>
            <a:r>
              <a:rPr lang="en-US" altLang="id-ID" sz="2000" dirty="0"/>
              <a:t>” </a:t>
            </a:r>
            <a:r>
              <a:rPr lang="en-US" altLang="id-ID" sz="2000" dirty="0" err="1"/>
              <a:t>untuk</a:t>
            </a:r>
            <a:r>
              <a:rPr lang="en-US" altLang="id-ID" sz="2000" dirty="0"/>
              <a:t> </a:t>
            </a:r>
            <a:r>
              <a:rPr lang="en-US" altLang="id-ID" sz="2000" dirty="0" err="1"/>
              <a:t>dapat</a:t>
            </a:r>
            <a:r>
              <a:rPr lang="en-US" altLang="id-ID" sz="2000" dirty="0"/>
              <a:t> “</a:t>
            </a:r>
            <a:r>
              <a:rPr lang="en-US" altLang="id-ID" sz="2000" dirty="0" err="1"/>
              <a:t>mengerti</a:t>
            </a:r>
            <a:r>
              <a:rPr lang="en-US" altLang="id-ID" sz="2000" dirty="0"/>
              <a:t>” </a:t>
            </a:r>
            <a:r>
              <a:rPr lang="en-US" altLang="id-ID" sz="2000" dirty="0" err="1"/>
              <a:t>bahwa</a:t>
            </a:r>
            <a:r>
              <a:rPr lang="en-US" altLang="id-ID" sz="2000" dirty="0"/>
              <a:t> </a:t>
            </a:r>
            <a:r>
              <a:rPr lang="en-US" altLang="id-ID" sz="2000" dirty="0" err="1"/>
              <a:t>obyek</a:t>
            </a:r>
            <a:r>
              <a:rPr lang="en-US" altLang="id-ID" sz="2000" dirty="0"/>
              <a:t> pada </a:t>
            </a:r>
            <a:r>
              <a:rPr lang="en-US" altLang="id-ID" sz="2000" dirty="0" err="1"/>
              <a:t>layar</a:t>
            </a:r>
            <a:r>
              <a:rPr lang="en-US" altLang="id-ID" sz="2000" dirty="0"/>
              <a:t> </a:t>
            </a:r>
            <a:r>
              <a:rPr lang="en-US" altLang="id-ID" sz="2000" dirty="0" err="1"/>
              <a:t>tampilan</a:t>
            </a:r>
            <a:r>
              <a:rPr lang="en-US" altLang="id-ID" sz="2000" dirty="0"/>
              <a:t> yang </a:t>
            </a:r>
            <a:r>
              <a:rPr lang="en-US" altLang="id-ID" sz="2000" dirty="0" err="1"/>
              <a:t>susungguhnya</a:t>
            </a:r>
            <a:r>
              <a:rPr lang="en-US" altLang="id-ID" sz="2000" dirty="0"/>
              <a:t> </a:t>
            </a:r>
            <a:r>
              <a:rPr lang="en-US" altLang="id-ID" sz="2000" dirty="0" err="1"/>
              <a:t>berupa</a:t>
            </a:r>
            <a:r>
              <a:rPr lang="en-US" altLang="id-ID" sz="2000" dirty="0"/>
              <a:t> </a:t>
            </a:r>
            <a:r>
              <a:rPr lang="en-US" altLang="id-ID" sz="2000" dirty="0" err="1"/>
              <a:t>obyek</a:t>
            </a:r>
            <a:r>
              <a:rPr lang="en-US" altLang="id-ID" sz="2000" dirty="0"/>
              <a:t> 2-dimensi, </a:t>
            </a:r>
            <a:r>
              <a:rPr lang="en-US" altLang="id-ID" sz="2000" dirty="0" err="1"/>
              <a:t>harus</a:t>
            </a:r>
            <a:r>
              <a:rPr lang="en-US" altLang="id-ID" sz="2000" dirty="0"/>
              <a:t> </a:t>
            </a:r>
            <a:r>
              <a:rPr lang="en-US" altLang="id-ID" sz="2000" dirty="0" err="1"/>
              <a:t>dipahami</a:t>
            </a:r>
            <a:r>
              <a:rPr lang="en-US" altLang="id-ID" sz="2000" dirty="0"/>
              <a:t> </a:t>
            </a:r>
            <a:r>
              <a:rPr lang="en-US" altLang="id-ID" sz="2000" dirty="0" err="1"/>
              <a:t>sebagai</a:t>
            </a:r>
            <a:r>
              <a:rPr lang="en-US" altLang="id-ID" sz="2000" dirty="0"/>
              <a:t> </a:t>
            </a:r>
            <a:r>
              <a:rPr lang="en-US" altLang="id-ID" sz="2000" dirty="0" err="1"/>
              <a:t>obyek</a:t>
            </a:r>
            <a:r>
              <a:rPr lang="en-US" altLang="id-ID" sz="2000" dirty="0"/>
              <a:t> 3-dimensi </a:t>
            </a:r>
            <a:r>
              <a:rPr lang="en-US" altLang="id-ID" sz="2000" dirty="0" err="1"/>
              <a:t>dengan</a:t>
            </a:r>
            <a:r>
              <a:rPr lang="en-US" altLang="id-ID" sz="2000" dirty="0"/>
              <a:t> </a:t>
            </a:r>
            <a:r>
              <a:rPr lang="en-US" altLang="id-ID" sz="2000" dirty="0" err="1"/>
              <a:t>menggunakan</a:t>
            </a:r>
            <a:r>
              <a:rPr lang="en-US" altLang="id-ID" sz="2000" dirty="0"/>
              <a:t> </a:t>
            </a:r>
            <a:r>
              <a:rPr lang="en-US" altLang="id-ID" sz="2000" dirty="0" err="1"/>
              <a:t>teknik-teknik</a:t>
            </a:r>
            <a:r>
              <a:rPr lang="en-US" altLang="id-ID" sz="2000" dirty="0"/>
              <a:t> </a:t>
            </a:r>
            <a:r>
              <a:rPr lang="en-US" altLang="id-ID" sz="2000" dirty="0" err="1"/>
              <a:t>tertentu</a:t>
            </a:r>
            <a:r>
              <a:rPr lang="en-US" altLang="id-ID" sz="2000" dirty="0"/>
              <a:t>.</a:t>
            </a:r>
          </a:p>
        </p:txBody>
      </p:sp>
      <p:sp>
        <p:nvSpPr>
          <p:cNvPr id="2" name="Footer Placeholder 1">
            <a:extLst>
              <a:ext uri="{FF2B5EF4-FFF2-40B4-BE49-F238E27FC236}">
                <a16:creationId xmlns:a16="http://schemas.microsoft.com/office/drawing/2014/main" id="{8F5B6CF9-52CC-4E79-9E17-EFE5D01D2BDC}"/>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87A96DF6-CE57-463D-8FFB-E4CB6A603C0E}"/>
              </a:ext>
            </a:extLst>
          </p:cNvPr>
          <p:cNvSpPr>
            <a:spLocks noGrp="1"/>
          </p:cNvSpPr>
          <p:nvPr>
            <p:ph type="sldNum" sz="quarter" idx="12"/>
          </p:nvPr>
        </p:nvSpPr>
        <p:spPr/>
        <p:txBody>
          <a:bodyPr/>
          <a:lstStyle/>
          <a:p>
            <a:fld id="{D495E168-DA5E-4888-8D8A-92B118324C14}" type="slidenum">
              <a:rPr lang="ru-RU" smtClean="0"/>
              <a:t>33</a:t>
            </a:fld>
            <a:endParaRPr lang="ru-RU" dirty="0"/>
          </a:p>
        </p:txBody>
      </p:sp>
      <p:pic>
        <p:nvPicPr>
          <p:cNvPr id="5" name="Picture 4">
            <a:extLst>
              <a:ext uri="{FF2B5EF4-FFF2-40B4-BE49-F238E27FC236}">
                <a16:creationId xmlns:a16="http://schemas.microsoft.com/office/drawing/2014/main" id="{1F5F85FF-FB31-43DA-862A-33F06EAD8D03}"/>
              </a:ext>
            </a:extLst>
          </p:cNvPr>
          <p:cNvPicPr>
            <a:picLocks noChangeAspect="1"/>
          </p:cNvPicPr>
          <p:nvPr/>
        </p:nvPicPr>
        <p:blipFill>
          <a:blip r:embed="rId2"/>
          <a:stretch>
            <a:fillRect/>
          </a:stretch>
        </p:blipFill>
        <p:spPr>
          <a:xfrm>
            <a:off x="3637756" y="3622169"/>
            <a:ext cx="4838700" cy="2924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box(in)">
                                      <p:cBhvr>
                                        <p:cTn id="7" dur="2000"/>
                                        <p:tgtEl>
                                          <p:spTgt spid="66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6563">
                                            <p:txEl>
                                              <p:pRg st="0" end="0"/>
                                            </p:txEl>
                                          </p:spTgt>
                                        </p:tgtEl>
                                        <p:attrNameLst>
                                          <p:attrName>style.visibility</p:attrName>
                                        </p:attrNameLst>
                                      </p:cBhvr>
                                      <p:to>
                                        <p:strVal val="visible"/>
                                      </p:to>
                                    </p:set>
                                    <p:anim calcmode="lin" valueType="num">
                                      <p:cBhvr additive="base">
                                        <p:cTn id="12" dur="3000" fill="hold"/>
                                        <p:tgtEl>
                                          <p:spTgt spid="66563">
                                            <p:txEl>
                                              <p:pRg st="0" end="0"/>
                                            </p:txEl>
                                          </p:spTgt>
                                        </p:tgtEl>
                                        <p:attrNameLst>
                                          <p:attrName>ppt_x</p:attrName>
                                        </p:attrNameLst>
                                      </p:cBhvr>
                                      <p:tavLst>
                                        <p:tav tm="0">
                                          <p:val>
                                            <p:strVal val="#ppt_x"/>
                                          </p:val>
                                        </p:tav>
                                        <p:tav tm="100000">
                                          <p:val>
                                            <p:strVal val="#ppt_x"/>
                                          </p:val>
                                        </p:tav>
                                      </p:tavLst>
                                    </p:anim>
                                    <p:anim calcmode="lin" valueType="num">
                                      <p:cBhvr additive="base">
                                        <p:cTn id="13" dur="3000" fill="hold"/>
                                        <p:tgtEl>
                                          <p:spTgt spid="665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6563">
                                            <p:txEl>
                                              <p:pRg st="1" end="1"/>
                                            </p:txEl>
                                          </p:spTgt>
                                        </p:tgtEl>
                                        <p:attrNameLst>
                                          <p:attrName>style.visibility</p:attrName>
                                        </p:attrNameLst>
                                      </p:cBhvr>
                                      <p:to>
                                        <p:strVal val="visible"/>
                                      </p:to>
                                    </p:set>
                                    <p:anim calcmode="lin" valueType="num">
                                      <p:cBhvr additive="base">
                                        <p:cTn id="18" dur="3000" fill="hold"/>
                                        <p:tgtEl>
                                          <p:spTgt spid="66563">
                                            <p:txEl>
                                              <p:pRg st="1" end="1"/>
                                            </p:txEl>
                                          </p:spTgt>
                                        </p:tgtEl>
                                        <p:attrNameLst>
                                          <p:attrName>ppt_x</p:attrName>
                                        </p:attrNameLst>
                                      </p:cBhvr>
                                      <p:tavLst>
                                        <p:tav tm="0">
                                          <p:val>
                                            <p:strVal val="#ppt_x"/>
                                          </p:val>
                                        </p:tav>
                                        <p:tav tm="100000">
                                          <p:val>
                                            <p:strVal val="#ppt_x"/>
                                          </p:val>
                                        </p:tav>
                                      </p:tavLst>
                                    </p:anim>
                                    <p:anim calcmode="lin" valueType="num">
                                      <p:cBhvr additive="base">
                                        <p:cTn id="19" dur="3000" fill="hold"/>
                                        <p:tgtEl>
                                          <p:spTgt spid="6656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p:bldP spid="6656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6911D3-AB95-4407-B52A-9A0DE092D183}"/>
              </a:ext>
            </a:extLst>
          </p:cNvPr>
          <p:cNvSpPr>
            <a:spLocks noGrp="1"/>
          </p:cNvSpPr>
          <p:nvPr>
            <p:ph type="ftr" sz="quarter" idx="11"/>
          </p:nvPr>
        </p:nvSpPr>
        <p:spPr>
          <a:xfrm>
            <a:off x="812290" y="5797769"/>
            <a:ext cx="4114800" cy="365125"/>
          </a:xfrm>
        </p:spPr>
        <p:txBody>
          <a:bodyPr anchor="ctr">
            <a:normAutofit/>
          </a:bodyPr>
          <a:lstStyle/>
          <a:p>
            <a:pPr>
              <a:spcAft>
                <a:spcPts val="600"/>
              </a:spcAft>
            </a:pPr>
            <a:r>
              <a:rPr lang="en-US"/>
              <a:t>TEAM TEACHING JTI POLINEMA</a:t>
            </a:r>
            <a:endParaRPr lang="ru-RU"/>
          </a:p>
        </p:txBody>
      </p:sp>
      <p:sp>
        <p:nvSpPr>
          <p:cNvPr id="3" name="Slide Number Placeholder 2">
            <a:extLst>
              <a:ext uri="{FF2B5EF4-FFF2-40B4-BE49-F238E27FC236}">
                <a16:creationId xmlns:a16="http://schemas.microsoft.com/office/drawing/2014/main" id="{EC38F97E-3514-4827-A06E-6A191AFF1D2B}"/>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34</a:t>
            </a:fld>
            <a:endParaRPr lang="ru-RU"/>
          </a:p>
        </p:txBody>
      </p:sp>
      <p:sp>
        <p:nvSpPr>
          <p:cNvPr id="5" name="Title 4">
            <a:extLst>
              <a:ext uri="{FF2B5EF4-FFF2-40B4-BE49-F238E27FC236}">
                <a16:creationId xmlns:a16="http://schemas.microsoft.com/office/drawing/2014/main" id="{2CFE80D2-092B-4399-A82D-4FA17FB36894}"/>
              </a:ext>
            </a:extLst>
          </p:cNvPr>
          <p:cNvSpPr>
            <a:spLocks noGrp="1"/>
          </p:cNvSpPr>
          <p:nvPr>
            <p:ph type="title"/>
          </p:nvPr>
        </p:nvSpPr>
        <p:spPr>
          <a:xfrm>
            <a:off x="838200" y="365126"/>
            <a:ext cx="9050518" cy="945498"/>
          </a:xfrm>
        </p:spPr>
        <p:txBody>
          <a:bodyPr anchor="ctr">
            <a:normAutofit/>
          </a:bodyPr>
          <a:lstStyle/>
          <a:p>
            <a:r>
              <a:rPr lang="en-US" dirty="0"/>
              <a:t>WARNA</a:t>
            </a:r>
            <a:endParaRPr lang="en-ID" dirty="0"/>
          </a:p>
        </p:txBody>
      </p:sp>
      <p:sp>
        <p:nvSpPr>
          <p:cNvPr id="12" name="Text Placeholder 4">
            <a:extLst>
              <a:ext uri="{FF2B5EF4-FFF2-40B4-BE49-F238E27FC236}">
                <a16:creationId xmlns:a16="http://schemas.microsoft.com/office/drawing/2014/main" id="{FAD8557C-6716-4264-BB0E-2339B27334EC}"/>
              </a:ext>
            </a:extLst>
          </p:cNvPr>
          <p:cNvSpPr>
            <a:spLocks noGrp="1"/>
          </p:cNvSpPr>
          <p:nvPr>
            <p:ph type="body" idx="1"/>
          </p:nvPr>
        </p:nvSpPr>
        <p:spPr>
          <a:xfrm>
            <a:off x="839788" y="1825624"/>
            <a:ext cx="5157787" cy="421084"/>
          </a:xfrm>
        </p:spPr>
        <p:txBody>
          <a:bodyPr/>
          <a:lstStyle/>
          <a:p>
            <a:endParaRPr lang="en-US"/>
          </a:p>
        </p:txBody>
      </p:sp>
      <p:sp>
        <p:nvSpPr>
          <p:cNvPr id="4" name="Content Placeholder 3">
            <a:extLst>
              <a:ext uri="{FF2B5EF4-FFF2-40B4-BE49-F238E27FC236}">
                <a16:creationId xmlns:a16="http://schemas.microsoft.com/office/drawing/2014/main" id="{B1F1C27B-1F2E-4B7B-9E94-A6C0071638FB}"/>
              </a:ext>
            </a:extLst>
          </p:cNvPr>
          <p:cNvSpPr>
            <a:spLocks noGrp="1"/>
          </p:cNvSpPr>
          <p:nvPr>
            <p:ph sz="half" idx="2"/>
          </p:nvPr>
        </p:nvSpPr>
        <p:spPr>
          <a:xfrm>
            <a:off x="839788" y="2323458"/>
            <a:ext cx="5157787" cy="3387547"/>
          </a:xfrm>
        </p:spPr>
        <p:txBody>
          <a:bodyPr>
            <a:normAutofit/>
          </a:bodyPr>
          <a:lstStyle/>
          <a:p>
            <a:r>
              <a:rPr lang="en-ID" b="1" i="0" err="1">
                <a:effectLst/>
              </a:rPr>
              <a:t>Warna</a:t>
            </a:r>
            <a:r>
              <a:rPr lang="en-ID" b="1" i="0">
                <a:effectLst/>
              </a:rPr>
              <a:t> </a:t>
            </a:r>
            <a:r>
              <a:rPr lang="en-ID" b="0" i="0" err="1">
                <a:effectLst/>
              </a:rPr>
              <a:t>merupakan</a:t>
            </a:r>
            <a:r>
              <a:rPr lang="en-ID" b="0" i="0">
                <a:effectLst/>
              </a:rPr>
              <a:t> </a:t>
            </a:r>
            <a:r>
              <a:rPr lang="en-ID" b="0" i="0" err="1">
                <a:effectLst/>
              </a:rPr>
              <a:t>sensasi</a:t>
            </a:r>
            <a:r>
              <a:rPr lang="en-ID" b="0" i="0">
                <a:effectLst/>
              </a:rPr>
              <a:t> yang </a:t>
            </a:r>
            <a:r>
              <a:rPr lang="en-ID" b="0" i="0" err="1">
                <a:effectLst/>
              </a:rPr>
              <a:t>diperoleh</a:t>
            </a:r>
            <a:r>
              <a:rPr lang="en-ID" b="0" i="0">
                <a:effectLst/>
              </a:rPr>
              <a:t> oleh </a:t>
            </a:r>
            <a:r>
              <a:rPr lang="en-ID" b="0" i="0" err="1">
                <a:effectLst/>
              </a:rPr>
              <a:t>mata</a:t>
            </a:r>
            <a:r>
              <a:rPr lang="en-ID" b="0" i="0">
                <a:effectLst/>
              </a:rPr>
              <a:t>. Panjang </a:t>
            </a:r>
            <a:r>
              <a:rPr lang="en-ID" b="0" i="0" err="1">
                <a:effectLst/>
              </a:rPr>
              <a:t>gelombang</a:t>
            </a:r>
            <a:r>
              <a:rPr lang="en-ID" b="0" i="0">
                <a:effectLst/>
              </a:rPr>
              <a:t> </a:t>
            </a:r>
            <a:r>
              <a:rPr lang="en-ID" b="0" i="0" err="1">
                <a:effectLst/>
              </a:rPr>
              <a:t>cahaya</a:t>
            </a:r>
            <a:r>
              <a:rPr lang="en-ID" b="0" i="0">
                <a:effectLst/>
              </a:rPr>
              <a:t> </a:t>
            </a:r>
            <a:r>
              <a:rPr lang="en-ID" b="0" i="0" err="1">
                <a:effectLst/>
              </a:rPr>
              <a:t>tampak</a:t>
            </a:r>
            <a:r>
              <a:rPr lang="en-ID" b="0" i="0">
                <a:effectLst/>
              </a:rPr>
              <a:t> </a:t>
            </a:r>
            <a:r>
              <a:rPr lang="en-ID" b="0" i="0" err="1">
                <a:effectLst/>
              </a:rPr>
              <a:t>berkisar</a:t>
            </a:r>
            <a:r>
              <a:rPr lang="en-ID" b="0" i="0">
                <a:effectLst/>
              </a:rPr>
              <a:t> </a:t>
            </a:r>
            <a:r>
              <a:rPr lang="en-ID" b="0" i="0" err="1">
                <a:effectLst/>
              </a:rPr>
              <a:t>antara</a:t>
            </a:r>
            <a:r>
              <a:rPr lang="en-ID" b="0" i="0">
                <a:effectLst/>
              </a:rPr>
              <a:t> 400 – 700 nm, </a:t>
            </a:r>
            <a:r>
              <a:rPr lang="en-ID" b="0" i="0" err="1">
                <a:effectLst/>
              </a:rPr>
              <a:t>seseorang</a:t>
            </a:r>
            <a:r>
              <a:rPr lang="en-ID" b="0" i="0">
                <a:effectLst/>
              </a:rPr>
              <a:t> yang </a:t>
            </a:r>
            <a:r>
              <a:rPr lang="en-ID" b="0" i="0" err="1">
                <a:effectLst/>
              </a:rPr>
              <a:t>memiliki</a:t>
            </a:r>
            <a:r>
              <a:rPr lang="en-ID" b="0" i="0">
                <a:effectLst/>
              </a:rPr>
              <a:t> </a:t>
            </a:r>
            <a:r>
              <a:rPr lang="en-ID" b="0" i="0" err="1">
                <a:effectLst/>
              </a:rPr>
              <a:t>penglihatan</a:t>
            </a:r>
            <a:r>
              <a:rPr lang="en-ID" b="0" i="0">
                <a:effectLst/>
              </a:rPr>
              <a:t> normal </a:t>
            </a:r>
            <a:r>
              <a:rPr lang="en-ID" b="0" i="0" err="1">
                <a:effectLst/>
              </a:rPr>
              <a:t>mampu</a:t>
            </a:r>
            <a:r>
              <a:rPr lang="en-ID" b="0" i="0">
                <a:effectLst/>
              </a:rPr>
              <a:t> </a:t>
            </a:r>
            <a:r>
              <a:rPr lang="en-ID" b="0" i="0" err="1">
                <a:effectLst/>
              </a:rPr>
              <a:t>membedakan</a:t>
            </a:r>
            <a:r>
              <a:rPr lang="en-ID" b="0" i="0">
                <a:effectLst/>
              </a:rPr>
              <a:t> 128 </a:t>
            </a:r>
            <a:r>
              <a:rPr lang="en-ID" b="0" i="0" err="1">
                <a:effectLst/>
              </a:rPr>
              <a:t>warna</a:t>
            </a:r>
            <a:r>
              <a:rPr lang="en-ID" b="0" i="0">
                <a:effectLst/>
              </a:rPr>
              <a:t>. </a:t>
            </a:r>
            <a:r>
              <a:rPr lang="en-ID" b="0" i="0" err="1">
                <a:effectLst/>
              </a:rPr>
              <a:t>Penggunaan</a:t>
            </a:r>
            <a:r>
              <a:rPr lang="en-ID" b="0" i="0">
                <a:effectLst/>
              </a:rPr>
              <a:t> </a:t>
            </a:r>
            <a:r>
              <a:rPr lang="en-ID" b="0" i="0" err="1">
                <a:effectLst/>
              </a:rPr>
              <a:t>warna</a:t>
            </a:r>
            <a:r>
              <a:rPr lang="en-ID" b="0" i="0">
                <a:effectLst/>
              </a:rPr>
              <a:t> yang </a:t>
            </a:r>
            <a:r>
              <a:rPr lang="en-ID" b="0" i="0" err="1">
                <a:effectLst/>
              </a:rPr>
              <a:t>tepat</a:t>
            </a:r>
            <a:r>
              <a:rPr lang="en-ID" b="0" i="0">
                <a:effectLst/>
              </a:rPr>
              <a:t> </a:t>
            </a:r>
            <a:r>
              <a:rPr lang="en-ID" b="0" i="0" err="1">
                <a:effectLst/>
              </a:rPr>
              <a:t>akan</a:t>
            </a:r>
            <a:r>
              <a:rPr lang="en-ID" b="0" i="0">
                <a:effectLst/>
              </a:rPr>
              <a:t> </a:t>
            </a:r>
            <a:r>
              <a:rPr lang="en-ID" b="0" i="0" err="1">
                <a:effectLst/>
              </a:rPr>
              <a:t>membuat</a:t>
            </a:r>
            <a:r>
              <a:rPr lang="en-ID" b="0" i="0">
                <a:effectLst/>
              </a:rPr>
              <a:t> </a:t>
            </a:r>
            <a:r>
              <a:rPr lang="en-ID" b="0" i="0" err="1">
                <a:effectLst/>
              </a:rPr>
              <a:t>tampilan</a:t>
            </a:r>
            <a:r>
              <a:rPr lang="en-ID" b="0" i="0">
                <a:effectLst/>
              </a:rPr>
              <a:t> </a:t>
            </a:r>
            <a:r>
              <a:rPr lang="en-ID" b="0" i="0" err="1">
                <a:effectLst/>
              </a:rPr>
              <a:t>antarmuka</a:t>
            </a:r>
            <a:r>
              <a:rPr lang="en-ID" b="0" i="0">
                <a:effectLst/>
              </a:rPr>
              <a:t> </a:t>
            </a:r>
            <a:r>
              <a:rPr lang="en-ID" b="0" i="0" err="1">
                <a:effectLst/>
              </a:rPr>
              <a:t>menjadi</a:t>
            </a:r>
            <a:r>
              <a:rPr lang="en-ID" b="0" i="0">
                <a:effectLst/>
              </a:rPr>
              <a:t> </a:t>
            </a:r>
            <a:r>
              <a:rPr lang="en-ID" b="0" i="0" err="1">
                <a:effectLst/>
              </a:rPr>
              <a:t>menarik</a:t>
            </a:r>
            <a:r>
              <a:rPr lang="en-ID" b="0" i="0">
                <a:effectLst/>
              </a:rPr>
              <a:t>.</a:t>
            </a:r>
            <a:r>
              <a:rPr lang="en-ID" dirty="0"/>
              <a:t> </a:t>
            </a:r>
            <a:br>
              <a:rPr lang="en-ID" dirty="0"/>
            </a:br>
            <a:endParaRPr lang="en-ID" dirty="0"/>
          </a:p>
        </p:txBody>
      </p:sp>
      <p:sp>
        <p:nvSpPr>
          <p:cNvPr id="14" name="Text Placeholder 6">
            <a:extLst>
              <a:ext uri="{FF2B5EF4-FFF2-40B4-BE49-F238E27FC236}">
                <a16:creationId xmlns:a16="http://schemas.microsoft.com/office/drawing/2014/main" id="{CC123A93-3BC0-426A-925A-0AC5591D74E6}"/>
              </a:ext>
            </a:extLst>
          </p:cNvPr>
          <p:cNvSpPr>
            <a:spLocks noGrp="1"/>
          </p:cNvSpPr>
          <p:nvPr>
            <p:ph type="body" sz="quarter" idx="3"/>
          </p:nvPr>
        </p:nvSpPr>
        <p:spPr>
          <a:xfrm>
            <a:off x="6172200" y="1828800"/>
            <a:ext cx="5183188" cy="417908"/>
          </a:xfrm>
        </p:spPr>
        <p:txBody>
          <a:bodyPr/>
          <a:lstStyle/>
          <a:p>
            <a:endParaRPr lang="en-US"/>
          </a:p>
        </p:txBody>
      </p:sp>
      <p:pic>
        <p:nvPicPr>
          <p:cNvPr id="7" name="Picture 6">
            <a:extLst>
              <a:ext uri="{FF2B5EF4-FFF2-40B4-BE49-F238E27FC236}">
                <a16:creationId xmlns:a16="http://schemas.microsoft.com/office/drawing/2014/main" id="{BC36259B-FCAB-48CD-98FC-8AA93DE7BDD1}"/>
              </a:ext>
            </a:extLst>
          </p:cNvPr>
          <p:cNvPicPr>
            <a:picLocks noChangeAspect="1"/>
          </p:cNvPicPr>
          <p:nvPr/>
        </p:nvPicPr>
        <p:blipFill>
          <a:blip r:embed="rId2"/>
          <a:stretch>
            <a:fillRect/>
          </a:stretch>
        </p:blipFill>
        <p:spPr>
          <a:xfrm>
            <a:off x="6172200" y="2436360"/>
            <a:ext cx="5183188" cy="3161743"/>
          </a:xfrm>
          <a:prstGeom prst="rect">
            <a:avLst/>
          </a:prstGeom>
          <a:noFill/>
        </p:spPr>
      </p:pic>
    </p:spTree>
    <p:extLst>
      <p:ext uri="{BB962C8B-B14F-4D97-AF65-F5344CB8AC3E}">
        <p14:creationId xmlns:p14="http://schemas.microsoft.com/office/powerpoint/2010/main" val="744883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8E37CB-9F21-4E79-8C8B-08E0AF409E38}"/>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A90A0723-9FC8-4619-9CCE-48C368CB23D8}"/>
              </a:ext>
            </a:extLst>
          </p:cNvPr>
          <p:cNvSpPr>
            <a:spLocks noGrp="1"/>
          </p:cNvSpPr>
          <p:nvPr>
            <p:ph type="sldNum" sz="quarter" idx="12"/>
          </p:nvPr>
        </p:nvSpPr>
        <p:spPr/>
        <p:txBody>
          <a:bodyPr/>
          <a:lstStyle/>
          <a:p>
            <a:fld id="{D495E168-DA5E-4888-8D8A-92B118324C14}" type="slidenum">
              <a:rPr lang="ru-RU" smtClean="0"/>
              <a:t>35</a:t>
            </a:fld>
            <a:endParaRPr lang="ru-RU" dirty="0"/>
          </a:p>
        </p:txBody>
      </p:sp>
      <p:sp>
        <p:nvSpPr>
          <p:cNvPr id="12" name="Content Placeholder 11">
            <a:extLst>
              <a:ext uri="{FF2B5EF4-FFF2-40B4-BE49-F238E27FC236}">
                <a16:creationId xmlns:a16="http://schemas.microsoft.com/office/drawing/2014/main" id="{AB3AB67F-0E19-44BD-AC64-659F86474100}"/>
              </a:ext>
            </a:extLst>
          </p:cNvPr>
          <p:cNvSpPr>
            <a:spLocks noGrp="1"/>
          </p:cNvSpPr>
          <p:nvPr>
            <p:ph idx="1"/>
          </p:nvPr>
        </p:nvSpPr>
        <p:spPr/>
        <p:txBody>
          <a:bodyPr/>
          <a:lstStyle/>
          <a:p>
            <a:r>
              <a:rPr lang="en-ID" sz="1800" b="0" i="0" dirty="0" err="1">
                <a:solidFill>
                  <a:srgbClr val="262626"/>
                </a:solidFill>
                <a:effectLst/>
                <a:latin typeface="Segoe UI" panose="020B0502040204020203" pitchFamily="34" charset="0"/>
              </a:rPr>
              <a:t>Hindari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penggunaan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tajam</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secara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simultan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cyan, </a:t>
            </a:r>
            <a:r>
              <a:rPr lang="en-ID" sz="1800" b="0" i="0" dirty="0" err="1">
                <a:solidFill>
                  <a:srgbClr val="262626"/>
                </a:solidFill>
                <a:effectLst/>
                <a:latin typeface="Segoe UI" panose="020B0502040204020203" pitchFamily="34" charset="0"/>
              </a:rPr>
              <a:t>biru</a:t>
            </a:r>
            <a:r>
              <a:rPr lang="en-ID" sz="1800" b="0" i="0" dirty="0">
                <a:solidFill>
                  <a:srgbClr val="262626"/>
                </a:solidFill>
                <a:effectLst/>
                <a:latin typeface="Segoe UI" panose="020B0502040204020203" pitchFamily="34" charset="0"/>
              </a:rPr>
              <a:t> dan </a:t>
            </a:r>
            <a:r>
              <a:rPr lang="en-ID" sz="1800" b="0" i="0" dirty="0" err="1">
                <a:solidFill>
                  <a:srgbClr val="262626"/>
                </a:solidFill>
                <a:effectLst/>
                <a:latin typeface="Segoe UI" panose="020B0502040204020203" pitchFamily="34" charset="0"/>
              </a:rPr>
              <a:t>merah</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tidak</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dapat</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dilihat</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secara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serempak</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karena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dapat</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menyebabkan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mata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menjadi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lelah</a:t>
            </a:r>
            <a:r>
              <a:rPr lang="en-ID" sz="1800" b="0" i="0" dirty="0">
                <a:solidFill>
                  <a:srgbClr val="262626"/>
                </a:solidFill>
                <a:effectLst/>
                <a:latin typeface="Segoe UI" panose="020B0502040204020203" pitchFamily="34" charset="0"/>
              </a:rPr>
              <a:t>.</a:t>
            </a:r>
            <a:endParaRPr lang="en-ID" sz="1800" dirty="0">
              <a:solidFill>
                <a:srgbClr val="262626"/>
              </a:solidFill>
              <a:latin typeface="Segoe UI" panose="020B0502040204020203" pitchFamily="34" charset="0"/>
            </a:endParaRPr>
          </a:p>
          <a:p>
            <a:r>
              <a:rPr lang="en-ID" sz="1800" b="0" i="0" dirty="0" err="1">
                <a:solidFill>
                  <a:srgbClr val="262626"/>
                </a:solidFill>
                <a:effectLst/>
                <a:latin typeface="Segoe UI" panose="020B0502040204020203" pitchFamily="34" charset="0"/>
              </a:rPr>
              <a:t>Hindari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biru</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murni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untuk</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teks</a:t>
            </a:r>
            <a:r>
              <a:rPr lang="en-ID" sz="1800" b="0" i="0" dirty="0">
                <a:solidFill>
                  <a:srgbClr val="262626"/>
                </a:solidFill>
                <a:effectLst/>
                <a:latin typeface="Segoe UI" panose="020B0502040204020203" pitchFamily="34" charset="0"/>
              </a:rPr>
              <a:t>, garis tipis dan </a:t>
            </a:r>
            <a:r>
              <a:rPr lang="en-ID" sz="1800" b="0" i="0" dirty="0" err="1">
                <a:solidFill>
                  <a:srgbClr val="262626"/>
                </a:solidFill>
                <a:effectLst/>
                <a:latin typeface="Segoe UI" panose="020B0502040204020203" pitchFamily="34" charset="0"/>
              </a:rPr>
              <a:t>bentuk</a:t>
            </a:r>
            <a:r>
              <a:rPr lang="en-ID" sz="1800" b="0" i="0" dirty="0">
                <a:solidFill>
                  <a:srgbClr val="262626"/>
                </a:solidFill>
                <a:effectLst/>
                <a:latin typeface="Segoe UI" panose="020B0502040204020203" pitchFamily="34" charset="0"/>
              </a:rPr>
              <a:t> yang sangat </a:t>
            </a:r>
            <a:r>
              <a:rPr lang="en-ID" sz="1800" b="0" i="0" dirty="0" err="1">
                <a:solidFill>
                  <a:srgbClr val="262626"/>
                </a:solidFill>
                <a:effectLst/>
                <a:latin typeface="Segoe UI" panose="020B0502040204020203" pitchFamily="34" charset="0"/>
              </a:rPr>
              <a:t>kecil</a:t>
            </a:r>
            <a:r>
              <a:rPr lang="en-ID" sz="1800" b="0" i="0" dirty="0">
                <a:solidFill>
                  <a:srgbClr val="262626"/>
                </a:solidFill>
                <a:effectLst/>
                <a:latin typeface="Segoe UI" panose="020B0502040204020203" pitchFamily="34" charset="0"/>
              </a:rPr>
              <a:t>. Mata </a:t>
            </a:r>
            <a:r>
              <a:rPr lang="en-ID" sz="1800" b="0" i="0" dirty="0" err="1">
                <a:solidFill>
                  <a:srgbClr val="262626"/>
                </a:solidFill>
                <a:effectLst/>
                <a:latin typeface="Segoe UI" panose="020B0502040204020203" pitchFamily="34" charset="0"/>
              </a:rPr>
              <a:t>kita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tidak</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dapat</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melihat</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objek</a:t>
            </a:r>
            <a:r>
              <a:rPr lang="en-ID" sz="1800" b="0" i="0" dirty="0">
                <a:solidFill>
                  <a:srgbClr val="262626"/>
                </a:solidFill>
                <a:effectLst/>
                <a:latin typeface="Segoe UI" panose="020B0502040204020203" pitchFamily="34" charset="0"/>
              </a:rPr>
              <a:t> yang </a:t>
            </a:r>
            <a:r>
              <a:rPr lang="en-ID" sz="1800" b="0" i="0" dirty="0" err="1">
                <a:solidFill>
                  <a:srgbClr val="262626"/>
                </a:solidFill>
                <a:effectLst/>
                <a:latin typeface="Segoe UI" panose="020B0502040204020203" pitchFamily="34" charset="0"/>
              </a:rPr>
              <a:t>terperinci</a:t>
            </a:r>
            <a:r>
              <a:rPr lang="en-ID" sz="1800" b="0" i="0" dirty="0">
                <a:solidFill>
                  <a:srgbClr val="262626"/>
                </a:solidFill>
                <a:effectLst/>
                <a:latin typeface="Segoe UI" panose="020B0502040204020203" pitchFamily="34" charset="0"/>
              </a:rPr>
              <a:t>/</a:t>
            </a:r>
            <a:r>
              <a:rPr lang="en-ID" sz="1800" b="0" i="0" dirty="0" err="1">
                <a:solidFill>
                  <a:srgbClr val="262626"/>
                </a:solidFill>
                <a:effectLst/>
                <a:latin typeface="Segoe UI" panose="020B0502040204020203" pitchFamily="34" charset="0"/>
              </a:rPr>
              <a:t>kecil</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tajam</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serta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bergelombang</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pendek</a:t>
            </a:r>
            <a:r>
              <a:rPr lang="en-ID" sz="1800" b="0" i="0" dirty="0">
                <a:solidFill>
                  <a:srgbClr val="262626"/>
                </a:solidFill>
                <a:effectLst/>
                <a:latin typeface="Segoe UI" panose="020B0502040204020203" pitchFamily="34" charset="0"/>
              </a:rPr>
              <a:t>.</a:t>
            </a:r>
          </a:p>
          <a:p>
            <a:r>
              <a:rPr lang="en-ID" sz="1800" b="0" i="0" dirty="0" err="1">
                <a:solidFill>
                  <a:srgbClr val="262626"/>
                </a:solidFill>
                <a:effectLst/>
                <a:latin typeface="Segoe UI" panose="020B0502040204020203" pitchFamily="34" charset="0"/>
              </a:rPr>
              <a:t>Hindari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merah</a:t>
            </a:r>
            <a:r>
              <a:rPr lang="en-ID" sz="1800" b="0" i="0" dirty="0">
                <a:solidFill>
                  <a:srgbClr val="262626"/>
                </a:solidFill>
                <a:effectLst/>
                <a:latin typeface="Segoe UI" panose="020B0502040204020203" pitchFamily="34" charset="0"/>
              </a:rPr>
              <a:t> dan </a:t>
            </a:r>
            <a:r>
              <a:rPr lang="en-ID" sz="1800" b="0" i="0" dirty="0" err="1">
                <a:solidFill>
                  <a:srgbClr val="262626"/>
                </a:solidFill>
                <a:effectLst/>
                <a:latin typeface="Segoe UI" panose="020B0502040204020203" pitchFamily="34" charset="0"/>
              </a:rPr>
              <a:t>hijau</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untuk</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tampilan</a:t>
            </a:r>
            <a:r>
              <a:rPr lang="en-ID" sz="1800" b="0" i="0" dirty="0">
                <a:solidFill>
                  <a:srgbClr val="262626"/>
                </a:solidFill>
                <a:effectLst/>
                <a:latin typeface="Segoe UI" panose="020B0502040204020203" pitchFamily="34" charset="0"/>
              </a:rPr>
              <a:t> yang </a:t>
            </a:r>
            <a:r>
              <a:rPr lang="en-ID" sz="1800" b="0" i="0" dirty="0" err="1">
                <a:solidFill>
                  <a:srgbClr val="262626"/>
                </a:solidFill>
                <a:effectLst/>
                <a:latin typeface="Segoe UI" panose="020B0502040204020203" pitchFamily="34" charset="0"/>
              </a:rPr>
              <a:t>berskala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besar</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tetapi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gunakan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biru</a:t>
            </a:r>
            <a:r>
              <a:rPr lang="en-ID" sz="1800" b="0" i="0" dirty="0">
                <a:solidFill>
                  <a:srgbClr val="262626"/>
                </a:solidFill>
                <a:effectLst/>
                <a:latin typeface="Segoe UI" panose="020B0502040204020203" pitchFamily="34" charset="0"/>
              </a:rPr>
              <a:t> dan </a:t>
            </a:r>
            <a:r>
              <a:rPr lang="en-ID" sz="1800" b="0" i="0" dirty="0" err="1">
                <a:solidFill>
                  <a:srgbClr val="262626"/>
                </a:solidFill>
                <a:effectLst/>
                <a:latin typeface="Segoe UI" panose="020B0502040204020203" pitchFamily="34" charset="0"/>
              </a:rPr>
              <a:t>kuning</a:t>
            </a:r>
            <a:endParaRPr lang="en-ID" sz="1800" dirty="0">
              <a:solidFill>
                <a:srgbClr val="262626"/>
              </a:solidFill>
              <a:latin typeface="Segoe UI" panose="020B0502040204020203" pitchFamily="34" charset="0"/>
            </a:endParaRPr>
          </a:p>
          <a:p>
            <a:r>
              <a:rPr lang="en-ID" sz="1800" b="0" i="0" dirty="0" err="1">
                <a:solidFill>
                  <a:srgbClr val="262626"/>
                </a:solidFill>
                <a:effectLst/>
                <a:latin typeface="Segoe UI" panose="020B0502040204020203" pitchFamily="34" charset="0"/>
              </a:rPr>
              <a:t>Pengaturan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cahaya</a:t>
            </a:r>
            <a:r>
              <a:rPr lang="en-ID" sz="1800" b="0" i="0" dirty="0">
                <a:solidFill>
                  <a:srgbClr val="262626"/>
                </a:solidFill>
                <a:effectLst/>
                <a:latin typeface="Segoe UI" panose="020B0502040204020203" pitchFamily="34" charset="0"/>
              </a:rPr>
              <a:t> di </a:t>
            </a:r>
            <a:r>
              <a:rPr lang="en-ID" sz="1800" b="0" i="0" dirty="0" err="1">
                <a:solidFill>
                  <a:srgbClr val="262626"/>
                </a:solidFill>
                <a:effectLst/>
                <a:latin typeface="Segoe UI" panose="020B0502040204020203" pitchFamily="34" charset="0"/>
              </a:rPr>
              <a:t>dalam</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ruangan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diperlukan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karena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akan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berubah</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ketika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cahaya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berubah</a:t>
            </a:r>
            <a:r>
              <a:rPr lang="en-ID" dirty="0"/>
              <a:t> </a:t>
            </a:r>
            <a:br>
              <a:rPr lang="en-ID" dirty="0"/>
            </a:br>
            <a:endParaRPr lang="en-ID" dirty="0"/>
          </a:p>
        </p:txBody>
      </p:sp>
      <p:sp>
        <p:nvSpPr>
          <p:cNvPr id="11" name="Title 10">
            <a:extLst>
              <a:ext uri="{FF2B5EF4-FFF2-40B4-BE49-F238E27FC236}">
                <a16:creationId xmlns:a16="http://schemas.microsoft.com/office/drawing/2014/main" id="{11FBEAC7-6F04-423A-8BAB-A9868A9B51A5}"/>
              </a:ext>
            </a:extLst>
          </p:cNvPr>
          <p:cNvSpPr>
            <a:spLocks noGrp="1"/>
          </p:cNvSpPr>
          <p:nvPr>
            <p:ph type="title"/>
          </p:nvPr>
        </p:nvSpPr>
        <p:spPr/>
        <p:txBody>
          <a:bodyPr/>
          <a:lstStyle/>
          <a:p>
            <a:r>
              <a:rPr lang="en-ID" sz="4000" b="1" i="0" dirty="0" err="1">
                <a:solidFill>
                  <a:srgbClr val="262626"/>
                </a:solidFill>
                <a:effectLst/>
                <a:latin typeface="Segoe UI" panose="020B0502040204020203" pitchFamily="34" charset="0"/>
              </a:rPr>
              <a:t>Warna</a:t>
            </a:r>
            <a:r>
              <a:rPr lang="en-ID" sz="4000" b="1" i="0" dirty="0">
                <a:solidFill>
                  <a:srgbClr val="262626"/>
                </a:solidFill>
                <a:effectLst/>
                <a:latin typeface="Segoe UI" panose="020B0502040204020203" pitchFamily="34" charset="0"/>
              </a:rPr>
              <a:t>, </a:t>
            </a:r>
            <a:r>
              <a:rPr lang="en-ID" sz="4000" b="1" i="0" dirty="0" err="1">
                <a:solidFill>
                  <a:srgbClr val="262626"/>
                </a:solidFill>
                <a:effectLst/>
                <a:latin typeface="Segoe UI" panose="020B0502040204020203" pitchFamily="34" charset="0"/>
              </a:rPr>
              <a:t>Aspek</a:t>
            </a:r>
            <a:r>
              <a:rPr lang="en-ID" sz="4000" b="1" i="0" dirty="0">
                <a:solidFill>
                  <a:srgbClr val="262626"/>
                </a:solidFill>
                <a:effectLst/>
                <a:latin typeface="Segoe UI" panose="020B0502040204020203" pitchFamily="34" charset="0"/>
              </a:rPr>
              <a:t> </a:t>
            </a:r>
            <a:r>
              <a:rPr lang="en-ID" sz="4000" b="1" i="0" dirty="0" err="1">
                <a:solidFill>
                  <a:srgbClr val="262626"/>
                </a:solidFill>
                <a:effectLst/>
                <a:latin typeface="Segoe UI" panose="020B0502040204020203" pitchFamily="34" charset="0"/>
              </a:rPr>
              <a:t>Psikologi</a:t>
            </a:r>
            <a:endParaRPr lang="en-ID" dirty="0"/>
          </a:p>
        </p:txBody>
      </p:sp>
    </p:spTree>
    <p:extLst>
      <p:ext uri="{BB962C8B-B14F-4D97-AF65-F5344CB8AC3E}">
        <p14:creationId xmlns:p14="http://schemas.microsoft.com/office/powerpoint/2010/main" val="2406067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A66BCB6-6320-449D-BB98-8A97B54A7F92}"/>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612A1CE7-8E55-4918-8686-ED09C3EB65E3}"/>
              </a:ext>
            </a:extLst>
          </p:cNvPr>
          <p:cNvSpPr>
            <a:spLocks noGrp="1"/>
          </p:cNvSpPr>
          <p:nvPr>
            <p:ph type="sldNum" sz="quarter" idx="12"/>
          </p:nvPr>
        </p:nvSpPr>
        <p:spPr/>
        <p:txBody>
          <a:bodyPr/>
          <a:lstStyle/>
          <a:p>
            <a:fld id="{D495E168-DA5E-4888-8D8A-92B118324C14}" type="slidenum">
              <a:rPr lang="ru-RU" smtClean="0"/>
              <a:t>36</a:t>
            </a:fld>
            <a:endParaRPr lang="ru-RU" dirty="0"/>
          </a:p>
        </p:txBody>
      </p:sp>
      <p:sp>
        <p:nvSpPr>
          <p:cNvPr id="4" name="Content Placeholder 3">
            <a:extLst>
              <a:ext uri="{FF2B5EF4-FFF2-40B4-BE49-F238E27FC236}">
                <a16:creationId xmlns:a16="http://schemas.microsoft.com/office/drawing/2014/main" id="{9C02AD09-D2F0-43A8-A8E6-381FC4430A5E}"/>
              </a:ext>
            </a:extLst>
          </p:cNvPr>
          <p:cNvSpPr>
            <a:spLocks noGrp="1"/>
          </p:cNvSpPr>
          <p:nvPr>
            <p:ph idx="1"/>
          </p:nvPr>
        </p:nvSpPr>
        <p:spPr/>
        <p:txBody>
          <a:bodyPr/>
          <a:lstStyle/>
          <a:p>
            <a:r>
              <a:rPr lang="en-ID" sz="1800" b="0" i="0" dirty="0" err="1">
                <a:solidFill>
                  <a:srgbClr val="262626"/>
                </a:solidFill>
                <a:effectLst/>
                <a:latin typeface="Segoe UI" panose="020B0502040204020203" pitchFamily="34" charset="0"/>
              </a:rPr>
              <a:t>Layar</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tampilan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dapat</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diterima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atau</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tidak</a:t>
            </a:r>
            <a:r>
              <a:rPr lang="en-ID" sz="1800" b="0" i="0" dirty="0">
                <a:solidFill>
                  <a:srgbClr val="262626"/>
                </a:solidFill>
                <a:effectLst/>
                <a:latin typeface="Segoe UI" panose="020B0502040204020203" pitchFamily="34" charset="0"/>
              </a:rPr>
              <a:t> oleh </a:t>
            </a:r>
            <a:r>
              <a:rPr lang="en-ID" sz="1800" b="0" i="0" dirty="0" err="1">
                <a:solidFill>
                  <a:srgbClr val="262626"/>
                </a:solidFill>
                <a:effectLst/>
                <a:latin typeface="Segoe UI" panose="020B0502040204020203" pitchFamily="34" charset="0"/>
              </a:rPr>
              <a:t>pengguna</a:t>
            </a:r>
            <a:r>
              <a:rPr lang="en-ID" sz="1800" b="0" i="0" dirty="0">
                <a:solidFill>
                  <a:srgbClr val="262626"/>
                </a:solidFill>
                <a:effectLst/>
                <a:latin typeface="Segoe UI" panose="020B0502040204020203" pitchFamily="34" charset="0"/>
              </a:rPr>
              <a:t> sangat </a:t>
            </a:r>
            <a:r>
              <a:rPr lang="en-ID" sz="1800" b="0" i="0" dirty="0" err="1">
                <a:solidFill>
                  <a:srgbClr val="262626"/>
                </a:solidFill>
                <a:effectLst/>
                <a:latin typeface="Segoe UI" panose="020B0502040204020203" pitchFamily="34" charset="0"/>
              </a:rPr>
              <a:t>bergantung</a:t>
            </a:r>
            <a:r>
              <a:rPr lang="en-ID" sz="1800" b="0" i="0" dirty="0">
                <a:solidFill>
                  <a:srgbClr val="262626"/>
                </a:solidFill>
                <a:effectLst/>
                <a:latin typeface="Segoe UI" panose="020B0502040204020203" pitchFamily="34" charset="0"/>
              </a:rPr>
              <a:t> pada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yang </a:t>
            </a:r>
            <a:r>
              <a:rPr lang="en-ID" sz="1800" b="0" i="0" dirty="0" err="1">
                <a:solidFill>
                  <a:srgbClr val="262626"/>
                </a:solidFill>
                <a:effectLst/>
                <a:latin typeface="Segoe UI" panose="020B0502040204020203" pitchFamily="34" charset="0"/>
              </a:rPr>
              <a:t>digunakan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dapat</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meningkatkan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interaksi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hanya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jika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implementasinya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mengikuti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prinsip</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dasar</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dari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penglihatan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oleh </a:t>
            </a:r>
            <a:r>
              <a:rPr lang="en-ID" sz="1800" b="0" i="0" dirty="0" err="1">
                <a:solidFill>
                  <a:srgbClr val="262626"/>
                </a:solidFill>
                <a:effectLst/>
                <a:latin typeface="Segoe UI" panose="020B0502040204020203" pitchFamily="34" charset="0"/>
              </a:rPr>
              <a:t>manusia</a:t>
            </a:r>
            <a:r>
              <a:rPr lang="en-ID" sz="1800" b="0" i="0" dirty="0">
                <a:solidFill>
                  <a:srgbClr val="262626"/>
                </a:solidFill>
                <a:effectLst/>
                <a:latin typeface="Segoe UI" panose="020B0502040204020203" pitchFamily="34" charset="0"/>
              </a:rPr>
              <a:t>.</a:t>
            </a:r>
          </a:p>
          <a:p>
            <a:r>
              <a:rPr lang="en-ID" sz="1800" b="0" i="0" dirty="0" err="1">
                <a:solidFill>
                  <a:srgbClr val="262626"/>
                </a:solidFill>
                <a:effectLst/>
                <a:latin typeface="Segoe UI" panose="020B0502040204020203" pitchFamily="34" charset="0"/>
              </a:rPr>
              <a:t>Tidak</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semua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ini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mudah</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dibaca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Secara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umum</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latar</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belakang</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dengan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gelap</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akan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memberikan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kenampakan</a:t>
            </a:r>
            <a:r>
              <a:rPr lang="en-ID" sz="1800" b="0" i="0" dirty="0">
                <a:solidFill>
                  <a:srgbClr val="262626"/>
                </a:solidFill>
                <a:effectLst/>
                <a:latin typeface="Segoe UI" panose="020B0502040204020203" pitchFamily="34" charset="0"/>
              </a:rPr>
              <a:t> yang </a:t>
            </a:r>
            <a:r>
              <a:rPr lang="en-ID" sz="1800" b="0" i="0" dirty="0" err="1">
                <a:solidFill>
                  <a:srgbClr val="262626"/>
                </a:solidFill>
                <a:effectLst/>
                <a:latin typeface="Segoe UI" panose="020B0502040204020203" pitchFamily="34" charset="0"/>
              </a:rPr>
              <a:t>lebih</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baik</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informasi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lebih</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jelas</a:t>
            </a:r>
            <a:r>
              <a:rPr lang="en-ID" sz="1800" b="0" i="0" dirty="0">
                <a:solidFill>
                  <a:srgbClr val="262626"/>
                </a:solidFill>
                <a:effectLst/>
                <a:latin typeface="Segoe UI" panose="020B0502040204020203" pitchFamily="34" charset="0"/>
              </a:rPr>
              <a:t>) disbanding </a:t>
            </a:r>
            <a:r>
              <a:rPr lang="en-ID" sz="1800" b="0" i="0" dirty="0" err="1">
                <a:solidFill>
                  <a:srgbClr val="262626"/>
                </a:solidFill>
                <a:effectLst/>
                <a:latin typeface="Segoe UI" panose="020B0502040204020203" pitchFamily="34" charset="0"/>
              </a:rPr>
              <a:t>warna</a:t>
            </a:r>
            <a:r>
              <a:rPr lang="en-ID" sz="1800" b="0" i="0" dirty="0">
                <a:solidFill>
                  <a:srgbClr val="262626"/>
                </a:solidFill>
                <a:effectLst/>
                <a:latin typeface="Segoe UI" panose="020B0502040204020203" pitchFamily="34" charset="0"/>
              </a:rPr>
              <a:t> yang </a:t>
            </a:r>
            <a:r>
              <a:rPr lang="en-ID" sz="1800" b="0" i="0" dirty="0" err="1">
                <a:solidFill>
                  <a:srgbClr val="262626"/>
                </a:solidFill>
                <a:effectLst/>
                <a:latin typeface="Segoe UI" panose="020B0502040204020203" pitchFamily="34" charset="0"/>
              </a:rPr>
              <a:t>lebih</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cerah</a:t>
            </a:r>
            <a:r>
              <a:rPr lang="en-ID" sz="1800" b="0" i="0" dirty="0">
                <a:solidFill>
                  <a:srgbClr val="262626"/>
                </a:solidFill>
                <a:effectLst/>
                <a:latin typeface="Segoe UI" panose="020B0502040204020203" pitchFamily="34" charset="0"/>
              </a:rPr>
              <a:t>.</a:t>
            </a:r>
          </a:p>
          <a:p>
            <a:pPr marL="0" indent="0">
              <a:buNone/>
            </a:pPr>
            <a:br>
              <a:rPr lang="en-ID" sz="1800" b="1" i="0" dirty="0">
                <a:solidFill>
                  <a:srgbClr val="262626"/>
                </a:solidFill>
                <a:effectLst/>
                <a:latin typeface="Segoe UI" panose="020B0502040204020203" pitchFamily="34" charset="0"/>
              </a:rPr>
            </a:br>
            <a:br>
              <a:rPr lang="en-ID" dirty="0"/>
            </a:br>
            <a:endParaRPr lang="en-ID" dirty="0"/>
          </a:p>
        </p:txBody>
      </p:sp>
      <p:sp>
        <p:nvSpPr>
          <p:cNvPr id="5" name="Title 4">
            <a:extLst>
              <a:ext uri="{FF2B5EF4-FFF2-40B4-BE49-F238E27FC236}">
                <a16:creationId xmlns:a16="http://schemas.microsoft.com/office/drawing/2014/main" id="{42C66C8A-98BA-4735-BA81-447AEBB94053}"/>
              </a:ext>
            </a:extLst>
          </p:cNvPr>
          <p:cNvSpPr>
            <a:spLocks noGrp="1"/>
          </p:cNvSpPr>
          <p:nvPr>
            <p:ph type="title"/>
          </p:nvPr>
        </p:nvSpPr>
        <p:spPr/>
        <p:txBody>
          <a:bodyPr/>
          <a:lstStyle/>
          <a:p>
            <a:r>
              <a:rPr lang="en-ID" sz="4000" b="1" i="0" dirty="0" err="1">
                <a:solidFill>
                  <a:srgbClr val="262626"/>
                </a:solidFill>
                <a:effectLst/>
                <a:latin typeface="Segoe UI" panose="020B0502040204020203" pitchFamily="34" charset="0"/>
              </a:rPr>
              <a:t>Warna</a:t>
            </a:r>
            <a:r>
              <a:rPr lang="en-ID" sz="4000" b="1" i="0" dirty="0">
                <a:solidFill>
                  <a:srgbClr val="262626"/>
                </a:solidFill>
                <a:effectLst/>
                <a:latin typeface="Segoe UI" panose="020B0502040204020203" pitchFamily="34" charset="0"/>
              </a:rPr>
              <a:t>, </a:t>
            </a:r>
            <a:r>
              <a:rPr lang="en-ID" sz="4000" b="1" i="0" dirty="0" err="1">
                <a:solidFill>
                  <a:srgbClr val="262626"/>
                </a:solidFill>
                <a:effectLst/>
                <a:latin typeface="Segoe UI" panose="020B0502040204020203" pitchFamily="34" charset="0"/>
              </a:rPr>
              <a:t>Aspek</a:t>
            </a:r>
            <a:r>
              <a:rPr lang="en-ID" sz="4000" b="1" i="0" dirty="0">
                <a:solidFill>
                  <a:srgbClr val="262626"/>
                </a:solidFill>
                <a:effectLst/>
                <a:latin typeface="Segoe UI" panose="020B0502040204020203" pitchFamily="34" charset="0"/>
              </a:rPr>
              <a:t> </a:t>
            </a:r>
            <a:r>
              <a:rPr lang="en-ID" sz="4000" b="1" i="0" dirty="0" err="1">
                <a:solidFill>
                  <a:srgbClr val="262626"/>
                </a:solidFill>
                <a:effectLst/>
                <a:latin typeface="Segoe UI" panose="020B0502040204020203" pitchFamily="34" charset="0"/>
              </a:rPr>
              <a:t>Persepsi</a:t>
            </a:r>
            <a:endParaRPr lang="en-ID" dirty="0"/>
          </a:p>
        </p:txBody>
      </p:sp>
    </p:spTree>
    <p:extLst>
      <p:ext uri="{BB962C8B-B14F-4D97-AF65-F5344CB8AC3E}">
        <p14:creationId xmlns:p14="http://schemas.microsoft.com/office/powerpoint/2010/main" val="2429772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62A3AA-94C6-4E5D-B665-C39EACAECD93}"/>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546136F0-E48C-4BE3-AF64-AAF68A005DE4}"/>
              </a:ext>
            </a:extLst>
          </p:cNvPr>
          <p:cNvSpPr>
            <a:spLocks noGrp="1"/>
          </p:cNvSpPr>
          <p:nvPr>
            <p:ph type="sldNum" sz="quarter" idx="12"/>
          </p:nvPr>
        </p:nvSpPr>
        <p:spPr/>
        <p:txBody>
          <a:bodyPr/>
          <a:lstStyle/>
          <a:p>
            <a:fld id="{D495E168-DA5E-4888-8D8A-92B118324C14}" type="slidenum">
              <a:rPr lang="ru-RU" smtClean="0"/>
              <a:t>37</a:t>
            </a:fld>
            <a:endParaRPr lang="ru-RU" dirty="0"/>
          </a:p>
        </p:txBody>
      </p:sp>
      <p:sp>
        <p:nvSpPr>
          <p:cNvPr id="4" name="Content Placeholder 3">
            <a:extLst>
              <a:ext uri="{FF2B5EF4-FFF2-40B4-BE49-F238E27FC236}">
                <a16:creationId xmlns:a16="http://schemas.microsoft.com/office/drawing/2014/main" id="{398D74B4-3977-447C-8688-7D2576A66FA8}"/>
              </a:ext>
            </a:extLst>
          </p:cNvPr>
          <p:cNvSpPr>
            <a:spLocks noGrp="1"/>
          </p:cNvSpPr>
          <p:nvPr>
            <p:ph idx="1"/>
          </p:nvPr>
        </p:nvSpPr>
        <p:spPr/>
        <p:txBody>
          <a:bodyPr/>
          <a:lstStyle/>
          <a:p>
            <a:r>
              <a:rPr lang="en-ID" sz="1600" b="0" i="0" dirty="0" err="1">
                <a:solidFill>
                  <a:srgbClr val="262626"/>
                </a:solidFill>
                <a:effectLst/>
                <a:latin typeface="Segoe UI" panose="020B0502040204020203" pitchFamily="34" charset="0"/>
              </a:rPr>
              <a:t>Penggunaan</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warna</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bertujuan</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untuk</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menarik</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perhatian</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atau</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pengelompokan</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informasi</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sehingga</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tidak</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perlu</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menggunakan</a:t>
            </a:r>
            <a:r>
              <a:rPr lang="en-ID" sz="1600" b="0" i="0" dirty="0">
                <a:solidFill>
                  <a:srgbClr val="262626"/>
                </a:solidFill>
                <a:effectLst/>
                <a:latin typeface="Segoe UI" panose="020B0502040204020203" pitchFamily="34" charset="0"/>
              </a:rPr>
              <a:t> </a:t>
            </a:r>
            <a:r>
              <a:rPr lang="en-ID" sz="1600" b="0" i="0" dirty="0" err="1">
                <a:solidFill>
                  <a:srgbClr val="262626"/>
                </a:solidFill>
                <a:effectLst/>
                <a:latin typeface="Segoe UI" panose="020B0502040204020203" pitchFamily="34" charset="0"/>
              </a:rPr>
              <a:t>warna</a:t>
            </a:r>
            <a:r>
              <a:rPr lang="en-ID" sz="1600" b="0" i="0" dirty="0">
                <a:solidFill>
                  <a:srgbClr val="262626"/>
                </a:solidFill>
                <a:effectLst/>
                <a:latin typeface="Segoe UI" panose="020B0502040204020203" pitchFamily="34" charset="0"/>
              </a:rPr>
              <a:t> yang </a:t>
            </a:r>
            <a:r>
              <a:rPr lang="en-ID" sz="1600" b="0" i="0" dirty="0" err="1">
                <a:solidFill>
                  <a:srgbClr val="262626"/>
                </a:solidFill>
                <a:effectLst/>
                <a:latin typeface="Segoe UI" panose="020B0502040204020203" pitchFamily="34" charset="0"/>
              </a:rPr>
              <a:t>berlebihan</a:t>
            </a:r>
            <a:endParaRPr lang="en-ID" dirty="0"/>
          </a:p>
        </p:txBody>
      </p:sp>
      <p:sp>
        <p:nvSpPr>
          <p:cNvPr id="5" name="Title 4">
            <a:extLst>
              <a:ext uri="{FF2B5EF4-FFF2-40B4-BE49-F238E27FC236}">
                <a16:creationId xmlns:a16="http://schemas.microsoft.com/office/drawing/2014/main" id="{E68B05F0-373C-4041-91ED-FF284FB2AFC8}"/>
              </a:ext>
            </a:extLst>
          </p:cNvPr>
          <p:cNvSpPr>
            <a:spLocks noGrp="1"/>
          </p:cNvSpPr>
          <p:nvPr>
            <p:ph type="title"/>
          </p:nvPr>
        </p:nvSpPr>
        <p:spPr/>
        <p:txBody>
          <a:bodyPr/>
          <a:lstStyle/>
          <a:p>
            <a:r>
              <a:rPr lang="en-ID" sz="4000" b="1" i="0" dirty="0" err="1">
                <a:solidFill>
                  <a:srgbClr val="262626"/>
                </a:solidFill>
                <a:effectLst/>
                <a:latin typeface="Segoe UI" panose="020B0502040204020203" pitchFamily="34" charset="0"/>
              </a:rPr>
              <a:t>Warna</a:t>
            </a:r>
            <a:r>
              <a:rPr lang="en-ID" sz="4000" b="1" i="0" dirty="0">
                <a:solidFill>
                  <a:srgbClr val="262626"/>
                </a:solidFill>
                <a:effectLst/>
                <a:latin typeface="Segoe UI" panose="020B0502040204020203" pitchFamily="34" charset="0"/>
              </a:rPr>
              <a:t>, </a:t>
            </a:r>
            <a:r>
              <a:rPr lang="en-ID" sz="4000" b="1" i="0" dirty="0" err="1">
                <a:solidFill>
                  <a:srgbClr val="262626"/>
                </a:solidFill>
                <a:effectLst/>
                <a:latin typeface="Segoe UI" panose="020B0502040204020203" pitchFamily="34" charset="0"/>
              </a:rPr>
              <a:t>Aspek</a:t>
            </a:r>
            <a:r>
              <a:rPr lang="en-ID" sz="4000" b="1" i="0" dirty="0">
                <a:solidFill>
                  <a:srgbClr val="262626"/>
                </a:solidFill>
                <a:effectLst/>
                <a:latin typeface="Segoe UI" panose="020B0502040204020203" pitchFamily="34" charset="0"/>
              </a:rPr>
              <a:t> </a:t>
            </a:r>
            <a:r>
              <a:rPr lang="en-ID" sz="4000" b="1" i="0" dirty="0" err="1">
                <a:solidFill>
                  <a:srgbClr val="262626"/>
                </a:solidFill>
                <a:effectLst/>
                <a:latin typeface="Segoe UI" panose="020B0502040204020203" pitchFamily="34" charset="0"/>
              </a:rPr>
              <a:t>Kognitif</a:t>
            </a:r>
            <a:endParaRPr lang="en-ID" dirty="0"/>
          </a:p>
        </p:txBody>
      </p:sp>
    </p:spTree>
    <p:extLst>
      <p:ext uri="{BB962C8B-B14F-4D97-AF65-F5344CB8AC3E}">
        <p14:creationId xmlns:p14="http://schemas.microsoft.com/office/powerpoint/2010/main" val="4252230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27CDE3-BC2D-4F4D-B701-49418CFA3BC2}"/>
              </a:ext>
            </a:extLst>
          </p:cNvPr>
          <p:cNvSpPr>
            <a:spLocks noGrp="1"/>
          </p:cNvSpPr>
          <p:nvPr>
            <p:ph type="ctrTitle"/>
          </p:nvPr>
        </p:nvSpPr>
        <p:spPr/>
        <p:txBody>
          <a:bodyPr>
            <a:normAutofit fontScale="90000"/>
          </a:bodyPr>
          <a:lstStyle/>
          <a:p>
            <a:r>
              <a:rPr lang="en-US" dirty="0" err="1"/>
              <a:t>Inovasi</a:t>
            </a:r>
            <a:r>
              <a:rPr lang="en-US" dirty="0"/>
              <a:t> </a:t>
            </a:r>
            <a:r>
              <a:rPr lang="en-US" dirty="0" err="1"/>
              <a:t>Teknologi</a:t>
            </a:r>
            <a:r>
              <a:rPr lang="en-US" dirty="0"/>
              <a:t> </a:t>
            </a:r>
            <a:r>
              <a:rPr lang="en-US" dirty="0" err="1"/>
              <a:t>untuk</a:t>
            </a:r>
            <a:r>
              <a:rPr lang="en-US" dirty="0"/>
              <a:t> User </a:t>
            </a:r>
            <a:r>
              <a:rPr lang="en-US" dirty="0" err="1"/>
              <a:t>Berkebutuhan</a:t>
            </a:r>
            <a:r>
              <a:rPr lang="en-US" dirty="0"/>
              <a:t> </a:t>
            </a:r>
            <a:r>
              <a:rPr lang="en-US" dirty="0" err="1"/>
              <a:t>Khusus</a:t>
            </a:r>
            <a:endParaRPr lang="en-ID" dirty="0"/>
          </a:p>
        </p:txBody>
      </p:sp>
      <p:sp>
        <p:nvSpPr>
          <p:cNvPr id="2" name="Footer Placeholder 1">
            <a:extLst>
              <a:ext uri="{FF2B5EF4-FFF2-40B4-BE49-F238E27FC236}">
                <a16:creationId xmlns:a16="http://schemas.microsoft.com/office/drawing/2014/main" id="{2321AE0F-195C-4B4F-8938-7E0EAAB4355B}"/>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489B5DFB-320F-4B2C-8E70-89A1246BDAC2}"/>
              </a:ext>
            </a:extLst>
          </p:cNvPr>
          <p:cNvSpPr>
            <a:spLocks noGrp="1"/>
          </p:cNvSpPr>
          <p:nvPr>
            <p:ph type="sldNum" sz="quarter" idx="12"/>
          </p:nvPr>
        </p:nvSpPr>
        <p:spPr/>
        <p:txBody>
          <a:bodyPr/>
          <a:lstStyle/>
          <a:p>
            <a:fld id="{D495E168-DA5E-4888-8D8A-92B118324C14}" type="slidenum">
              <a:rPr lang="ru-RU" smtClean="0"/>
              <a:t>38</a:t>
            </a:fld>
            <a:endParaRPr lang="ru-RU" dirty="0"/>
          </a:p>
        </p:txBody>
      </p:sp>
      <p:sp>
        <p:nvSpPr>
          <p:cNvPr id="9" name="Subtitle 8">
            <a:extLst>
              <a:ext uri="{FF2B5EF4-FFF2-40B4-BE49-F238E27FC236}">
                <a16:creationId xmlns:a16="http://schemas.microsoft.com/office/drawing/2014/main" id="{BEBF2328-09D4-4454-81F0-6F573FBBFC2F}"/>
              </a:ext>
            </a:extLst>
          </p:cNvPr>
          <p:cNvSpPr>
            <a:spLocks noGrp="1"/>
          </p:cNvSpPr>
          <p:nvPr>
            <p:ph type="subTitle" idx="1"/>
          </p:nvPr>
        </p:nvSpPr>
        <p:spPr/>
        <p:txBody>
          <a:bodyPr/>
          <a:lstStyle/>
          <a:p>
            <a:endParaRPr lang="en-ID"/>
          </a:p>
        </p:txBody>
      </p:sp>
      <p:pic>
        <p:nvPicPr>
          <p:cNvPr id="32770" name="Picture 2" descr="VarioPro Braille Display - Designed primarily for Workstation Usage">
            <a:extLst>
              <a:ext uri="{FF2B5EF4-FFF2-40B4-BE49-F238E27FC236}">
                <a16:creationId xmlns:a16="http://schemas.microsoft.com/office/drawing/2014/main" id="{CEB9E0F9-D139-4A73-B934-03FBB19CDAEF}"/>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33177" b="33177"/>
          <a:stretch>
            <a:fillRect/>
          </a:stretch>
        </p:blipFill>
        <p:spPr bwMode="auto">
          <a:xfrm>
            <a:off x="920349" y="2154210"/>
            <a:ext cx="11271651" cy="2549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210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0DF856-5B45-4FC9-A727-2410BC32E03D}"/>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CE939AEA-69FF-43EA-849C-EB3E6FAC5B81}"/>
              </a:ext>
            </a:extLst>
          </p:cNvPr>
          <p:cNvSpPr>
            <a:spLocks noGrp="1"/>
          </p:cNvSpPr>
          <p:nvPr>
            <p:ph type="sldNum" sz="quarter" idx="12"/>
          </p:nvPr>
        </p:nvSpPr>
        <p:spPr/>
        <p:txBody>
          <a:bodyPr/>
          <a:lstStyle/>
          <a:p>
            <a:fld id="{D495E168-DA5E-4888-8D8A-92B118324C14}" type="slidenum">
              <a:rPr lang="ru-RU" smtClean="0"/>
              <a:t>39</a:t>
            </a:fld>
            <a:endParaRPr lang="ru-RU" dirty="0"/>
          </a:p>
        </p:txBody>
      </p:sp>
      <p:sp>
        <p:nvSpPr>
          <p:cNvPr id="4" name="Content Placeholder 3">
            <a:extLst>
              <a:ext uri="{FF2B5EF4-FFF2-40B4-BE49-F238E27FC236}">
                <a16:creationId xmlns:a16="http://schemas.microsoft.com/office/drawing/2014/main" id="{F0EF3036-D8A0-43EE-9741-03896131FB6C}"/>
              </a:ext>
            </a:extLst>
          </p:cNvPr>
          <p:cNvSpPr>
            <a:spLocks noGrp="1"/>
          </p:cNvSpPr>
          <p:nvPr>
            <p:ph idx="1"/>
          </p:nvPr>
        </p:nvSpPr>
        <p:spPr/>
        <p:txBody>
          <a:bodyPr>
            <a:normAutofit/>
          </a:bodyPr>
          <a:lstStyle/>
          <a:p>
            <a:pPr marL="0" indent="0" algn="ctr">
              <a:buNone/>
            </a:pPr>
            <a:r>
              <a:rPr lang="en-US" sz="2800" b="1" i="1" dirty="0" err="1">
                <a:solidFill>
                  <a:srgbClr val="292929"/>
                </a:solidFill>
                <a:latin typeface="sohne"/>
              </a:rPr>
              <a:t>Sebutkan</a:t>
            </a:r>
            <a:r>
              <a:rPr lang="en-US" sz="2800" b="1" i="1" dirty="0">
                <a:solidFill>
                  <a:srgbClr val="292929"/>
                </a:solidFill>
                <a:latin typeface="sohne"/>
              </a:rPr>
              <a:t> salah </a:t>
            </a:r>
            <a:r>
              <a:rPr lang="en-US" sz="2800" b="1" i="1" dirty="0" err="1">
                <a:solidFill>
                  <a:srgbClr val="292929"/>
                </a:solidFill>
                <a:latin typeface="sohne"/>
              </a:rPr>
              <a:t>satu</a:t>
            </a:r>
            <a:r>
              <a:rPr lang="en-US" sz="2800" b="1" i="1" dirty="0">
                <a:solidFill>
                  <a:srgbClr val="292929"/>
                </a:solidFill>
                <a:latin typeface="sohne"/>
              </a:rPr>
              <a:t> </a:t>
            </a:r>
            <a:r>
              <a:rPr lang="en-US" sz="2800" b="1" i="1" dirty="0" err="1">
                <a:solidFill>
                  <a:srgbClr val="292929"/>
                </a:solidFill>
                <a:latin typeface="sohne"/>
              </a:rPr>
              <a:t>inovasi</a:t>
            </a:r>
            <a:r>
              <a:rPr lang="en-US" sz="2800" b="1" i="1" dirty="0">
                <a:solidFill>
                  <a:srgbClr val="292929"/>
                </a:solidFill>
                <a:latin typeface="sohne"/>
              </a:rPr>
              <a:t> </a:t>
            </a:r>
            <a:r>
              <a:rPr lang="en-US" sz="2800" b="1" i="1" dirty="0" err="1">
                <a:solidFill>
                  <a:srgbClr val="292929"/>
                </a:solidFill>
                <a:latin typeface="sohne"/>
              </a:rPr>
              <a:t>teknologi</a:t>
            </a:r>
            <a:r>
              <a:rPr lang="en-US" sz="2800" b="1" i="1" dirty="0">
                <a:solidFill>
                  <a:srgbClr val="292929"/>
                </a:solidFill>
                <a:latin typeface="sohne"/>
              </a:rPr>
              <a:t> hardware/software yang </a:t>
            </a:r>
            <a:r>
              <a:rPr lang="en-US" sz="2800" b="1" i="1" dirty="0" err="1">
                <a:solidFill>
                  <a:srgbClr val="292929"/>
                </a:solidFill>
                <a:latin typeface="sohne"/>
              </a:rPr>
              <a:t>dikembangkan</a:t>
            </a:r>
            <a:r>
              <a:rPr lang="en-US" sz="2800" b="1" i="1" dirty="0">
                <a:solidFill>
                  <a:srgbClr val="292929"/>
                </a:solidFill>
                <a:latin typeface="sohne"/>
              </a:rPr>
              <a:t> </a:t>
            </a:r>
            <a:r>
              <a:rPr lang="en-US" sz="2800" b="1" i="1" dirty="0" err="1">
                <a:solidFill>
                  <a:srgbClr val="292929"/>
                </a:solidFill>
                <a:latin typeface="sohne"/>
              </a:rPr>
              <a:t>untuk</a:t>
            </a:r>
            <a:r>
              <a:rPr lang="en-US" sz="2800" b="1" i="1" dirty="0">
                <a:solidFill>
                  <a:srgbClr val="292929"/>
                </a:solidFill>
                <a:latin typeface="sohne"/>
              </a:rPr>
              <a:t> user </a:t>
            </a:r>
            <a:r>
              <a:rPr lang="en-US" sz="2800" b="1" i="1" dirty="0" err="1">
                <a:solidFill>
                  <a:srgbClr val="292929"/>
                </a:solidFill>
                <a:latin typeface="sohne"/>
              </a:rPr>
              <a:t>berkebutuhan</a:t>
            </a:r>
            <a:r>
              <a:rPr lang="en-US" sz="2800" b="1" i="1" dirty="0">
                <a:solidFill>
                  <a:srgbClr val="292929"/>
                </a:solidFill>
                <a:latin typeface="sohne"/>
              </a:rPr>
              <a:t> </a:t>
            </a:r>
            <a:r>
              <a:rPr lang="en-US" sz="2800" b="1" i="1" dirty="0" err="1">
                <a:solidFill>
                  <a:srgbClr val="292929"/>
                </a:solidFill>
                <a:latin typeface="sohne"/>
              </a:rPr>
              <a:t>khusus</a:t>
            </a:r>
            <a:r>
              <a:rPr lang="en-US" sz="2800" b="1" i="1" dirty="0">
                <a:solidFill>
                  <a:srgbClr val="292929"/>
                </a:solidFill>
                <a:latin typeface="sohne"/>
              </a:rPr>
              <a:t>, dan </a:t>
            </a:r>
            <a:r>
              <a:rPr lang="en-US" sz="2800" b="1" i="1" dirty="0" err="1">
                <a:solidFill>
                  <a:srgbClr val="292929"/>
                </a:solidFill>
                <a:latin typeface="sohne"/>
              </a:rPr>
              <a:t>jelaskan</a:t>
            </a:r>
            <a:r>
              <a:rPr lang="en-US" sz="2800" b="1" i="1" dirty="0">
                <a:solidFill>
                  <a:srgbClr val="292929"/>
                </a:solidFill>
                <a:latin typeface="sohne"/>
              </a:rPr>
              <a:t>!</a:t>
            </a:r>
            <a:endParaRPr lang="en-US" sz="2800" b="1" i="1" dirty="0">
              <a:solidFill>
                <a:srgbClr val="292929"/>
              </a:solidFill>
              <a:effectLst/>
              <a:latin typeface="sohne"/>
            </a:endParaRPr>
          </a:p>
          <a:p>
            <a:pPr marL="0" indent="0" algn="ctr">
              <a:buNone/>
            </a:pPr>
            <a:endParaRPr lang="en-US" sz="2800" b="1" i="1" dirty="0">
              <a:solidFill>
                <a:srgbClr val="292929"/>
              </a:solidFill>
              <a:latin typeface="sohne"/>
            </a:endParaRPr>
          </a:p>
          <a:p>
            <a:pPr marL="457200" indent="-457200">
              <a:buFont typeface="+mj-lt"/>
              <a:buAutoNum type="arabicPeriod"/>
            </a:pPr>
            <a:r>
              <a:rPr lang="en-US" sz="2000" i="1" dirty="0" err="1">
                <a:solidFill>
                  <a:srgbClr val="292929"/>
                </a:solidFill>
                <a:latin typeface="sohne"/>
              </a:rPr>
              <a:t>Silahkan</a:t>
            </a:r>
            <a:r>
              <a:rPr lang="en-US" sz="2000" i="1" dirty="0">
                <a:solidFill>
                  <a:srgbClr val="292929"/>
                </a:solidFill>
                <a:latin typeface="sohne"/>
              </a:rPr>
              <a:t> </a:t>
            </a:r>
            <a:r>
              <a:rPr lang="en-US" sz="2000" i="1" dirty="0" err="1">
                <a:solidFill>
                  <a:srgbClr val="292929"/>
                </a:solidFill>
                <a:latin typeface="sohne"/>
              </a:rPr>
              <a:t>jawab</a:t>
            </a:r>
            <a:r>
              <a:rPr lang="en-US" sz="2000" i="1" dirty="0">
                <a:solidFill>
                  <a:srgbClr val="292929"/>
                </a:solidFill>
                <a:latin typeface="sohne"/>
              </a:rPr>
              <a:t> </a:t>
            </a:r>
            <a:r>
              <a:rPr lang="en-US" sz="2000" i="1" dirty="0" err="1">
                <a:solidFill>
                  <a:srgbClr val="292929"/>
                </a:solidFill>
                <a:latin typeface="sohne"/>
              </a:rPr>
              <a:t>dalam</a:t>
            </a:r>
            <a:r>
              <a:rPr lang="en-US" sz="2000" i="1" dirty="0">
                <a:solidFill>
                  <a:srgbClr val="292929"/>
                </a:solidFill>
                <a:latin typeface="sohne"/>
              </a:rPr>
              <a:t> </a:t>
            </a:r>
            <a:r>
              <a:rPr lang="en-US" sz="2000" i="1" dirty="0" err="1">
                <a:solidFill>
                  <a:srgbClr val="292929"/>
                </a:solidFill>
                <a:latin typeface="sohne"/>
              </a:rPr>
              <a:t>bentuk</a:t>
            </a:r>
            <a:r>
              <a:rPr lang="en-US" sz="2000" i="1" dirty="0">
                <a:solidFill>
                  <a:srgbClr val="292929"/>
                </a:solidFill>
                <a:latin typeface="sohne"/>
              </a:rPr>
              <a:t> ppt presentation. </a:t>
            </a:r>
          </a:p>
          <a:p>
            <a:pPr marL="457200" indent="-457200">
              <a:buFont typeface="+mj-lt"/>
              <a:buAutoNum type="arabicPeriod"/>
            </a:pPr>
            <a:r>
              <a:rPr lang="en-US" sz="2000" i="1" dirty="0">
                <a:solidFill>
                  <a:srgbClr val="292929"/>
                </a:solidFill>
                <a:latin typeface="sohne"/>
              </a:rPr>
              <a:t>Halaman </a:t>
            </a:r>
            <a:r>
              <a:rPr lang="en-US" sz="2000" i="1" dirty="0" err="1">
                <a:solidFill>
                  <a:srgbClr val="292929"/>
                </a:solidFill>
                <a:latin typeface="sohne"/>
              </a:rPr>
              <a:t>awal</a:t>
            </a:r>
            <a:r>
              <a:rPr lang="en-US" sz="2000" i="1" dirty="0">
                <a:solidFill>
                  <a:srgbClr val="292929"/>
                </a:solidFill>
                <a:latin typeface="sohne"/>
              </a:rPr>
              <a:t> ppt </a:t>
            </a:r>
            <a:r>
              <a:rPr lang="en-US" sz="2000" i="1" dirty="0" err="1">
                <a:solidFill>
                  <a:srgbClr val="292929"/>
                </a:solidFill>
                <a:latin typeface="sohne"/>
              </a:rPr>
              <a:t>silahkan</a:t>
            </a:r>
            <a:r>
              <a:rPr lang="en-US" sz="2000" i="1" dirty="0">
                <a:solidFill>
                  <a:srgbClr val="292929"/>
                </a:solidFill>
                <a:latin typeface="sohne"/>
              </a:rPr>
              <a:t> </a:t>
            </a:r>
            <a:r>
              <a:rPr lang="en-US" sz="2000" i="1" dirty="0" err="1">
                <a:solidFill>
                  <a:srgbClr val="292929"/>
                </a:solidFill>
                <a:latin typeface="sohne"/>
              </a:rPr>
              <a:t>diberi</a:t>
            </a:r>
            <a:r>
              <a:rPr lang="en-US" sz="2000" i="1" dirty="0">
                <a:solidFill>
                  <a:srgbClr val="292929"/>
                </a:solidFill>
                <a:latin typeface="sohne"/>
              </a:rPr>
              <a:t> </a:t>
            </a:r>
            <a:r>
              <a:rPr lang="en-US" sz="2000" i="1" dirty="0" err="1">
                <a:solidFill>
                  <a:srgbClr val="292929"/>
                </a:solidFill>
                <a:latin typeface="sohne"/>
              </a:rPr>
              <a:t>kelas</a:t>
            </a:r>
            <a:r>
              <a:rPr lang="en-US" sz="2000" i="1" dirty="0">
                <a:solidFill>
                  <a:srgbClr val="292929"/>
                </a:solidFill>
                <a:latin typeface="sohne"/>
              </a:rPr>
              <a:t>, </a:t>
            </a:r>
            <a:r>
              <a:rPr lang="en-US" sz="2000" i="1" dirty="0" err="1">
                <a:solidFill>
                  <a:srgbClr val="292929"/>
                </a:solidFill>
                <a:latin typeface="sohne"/>
              </a:rPr>
              <a:t>kelompok</a:t>
            </a:r>
            <a:r>
              <a:rPr lang="en-US" sz="2000" i="1" dirty="0">
                <a:solidFill>
                  <a:srgbClr val="292929"/>
                </a:solidFill>
                <a:latin typeface="sohne"/>
              </a:rPr>
              <a:t> dan </a:t>
            </a:r>
            <a:r>
              <a:rPr lang="en-US" sz="2000" i="1" dirty="0" err="1">
                <a:solidFill>
                  <a:srgbClr val="292929"/>
                </a:solidFill>
                <a:latin typeface="sohne"/>
              </a:rPr>
              <a:t>nama</a:t>
            </a:r>
            <a:r>
              <a:rPr lang="en-US" sz="2000" i="1" dirty="0">
                <a:solidFill>
                  <a:srgbClr val="292929"/>
                </a:solidFill>
                <a:latin typeface="sohne"/>
              </a:rPr>
              <a:t> </a:t>
            </a:r>
            <a:r>
              <a:rPr lang="en-US" sz="2000" i="1" dirty="0" err="1">
                <a:solidFill>
                  <a:srgbClr val="292929"/>
                </a:solidFill>
                <a:latin typeface="sohne"/>
              </a:rPr>
              <a:t>anggota</a:t>
            </a:r>
            <a:endParaRPr lang="en-US" sz="2000" i="1" dirty="0">
              <a:solidFill>
                <a:srgbClr val="292929"/>
              </a:solidFill>
              <a:latin typeface="sohne"/>
            </a:endParaRPr>
          </a:p>
          <a:p>
            <a:pPr marL="457200" indent="-457200">
              <a:buFont typeface="+mj-lt"/>
              <a:buAutoNum type="arabicPeriod"/>
            </a:pPr>
            <a:r>
              <a:rPr lang="en-US" sz="2000" i="1" dirty="0" err="1">
                <a:solidFill>
                  <a:srgbClr val="292929"/>
                </a:solidFill>
                <a:latin typeface="sohne"/>
              </a:rPr>
              <a:t>Setiap</a:t>
            </a:r>
            <a:r>
              <a:rPr lang="en-US" sz="2000" i="1" dirty="0">
                <a:solidFill>
                  <a:srgbClr val="292929"/>
                </a:solidFill>
                <a:latin typeface="sohne"/>
              </a:rPr>
              <a:t> </a:t>
            </a:r>
            <a:r>
              <a:rPr lang="en-US" sz="2000" i="1" dirty="0" err="1">
                <a:solidFill>
                  <a:srgbClr val="292929"/>
                </a:solidFill>
                <a:latin typeface="sohne"/>
              </a:rPr>
              <a:t>kelompok</a:t>
            </a:r>
            <a:r>
              <a:rPr lang="en-US" sz="2000" i="1" dirty="0">
                <a:solidFill>
                  <a:srgbClr val="292929"/>
                </a:solidFill>
                <a:latin typeface="sohne"/>
              </a:rPr>
              <a:t> </a:t>
            </a:r>
            <a:r>
              <a:rPr lang="en-US" sz="2000" i="1" dirty="0" err="1">
                <a:solidFill>
                  <a:srgbClr val="292929"/>
                </a:solidFill>
                <a:latin typeface="sohne"/>
              </a:rPr>
              <a:t>cukup</a:t>
            </a:r>
            <a:r>
              <a:rPr lang="en-US" sz="2000" i="1" dirty="0">
                <a:solidFill>
                  <a:srgbClr val="292929"/>
                </a:solidFill>
                <a:latin typeface="sohne"/>
              </a:rPr>
              <a:t> </a:t>
            </a:r>
            <a:r>
              <a:rPr lang="en-US" sz="2000" i="1" dirty="0" err="1">
                <a:solidFill>
                  <a:srgbClr val="292929"/>
                </a:solidFill>
                <a:latin typeface="sohne"/>
              </a:rPr>
              <a:t>mengumpulkan</a:t>
            </a:r>
            <a:r>
              <a:rPr lang="en-US" sz="2000" i="1" dirty="0">
                <a:solidFill>
                  <a:srgbClr val="292929"/>
                </a:solidFill>
                <a:latin typeface="sohne"/>
              </a:rPr>
              <a:t> 1 file </a:t>
            </a:r>
            <a:r>
              <a:rPr lang="en-US" sz="2000" i="1" dirty="0" err="1">
                <a:solidFill>
                  <a:srgbClr val="292929"/>
                </a:solidFill>
                <a:latin typeface="sohne"/>
              </a:rPr>
              <a:t>saja</a:t>
            </a:r>
            <a:r>
              <a:rPr lang="en-US" sz="2000" i="1" dirty="0">
                <a:solidFill>
                  <a:srgbClr val="292929"/>
                </a:solidFill>
                <a:latin typeface="sohne"/>
              </a:rPr>
              <a:t>, slide maximum 15 slide</a:t>
            </a:r>
            <a:endParaRPr lang="en-US" sz="2800" i="1" dirty="0">
              <a:solidFill>
                <a:srgbClr val="292929"/>
              </a:solidFill>
              <a:latin typeface="sohne"/>
            </a:endParaRPr>
          </a:p>
          <a:p>
            <a:pPr marL="0" indent="0" algn="ctr">
              <a:buNone/>
            </a:pPr>
            <a:endParaRPr lang="en-US" sz="2800" b="1" i="1" dirty="0">
              <a:solidFill>
                <a:srgbClr val="292929"/>
              </a:solidFill>
              <a:effectLst/>
              <a:latin typeface="sohne"/>
            </a:endParaRPr>
          </a:p>
        </p:txBody>
      </p:sp>
      <p:sp>
        <p:nvSpPr>
          <p:cNvPr id="5" name="Title 4">
            <a:extLst>
              <a:ext uri="{FF2B5EF4-FFF2-40B4-BE49-F238E27FC236}">
                <a16:creationId xmlns:a16="http://schemas.microsoft.com/office/drawing/2014/main" id="{6C596C59-71EC-49D6-A947-DC1576CAA613}"/>
              </a:ext>
            </a:extLst>
          </p:cNvPr>
          <p:cNvSpPr>
            <a:spLocks noGrp="1"/>
          </p:cNvSpPr>
          <p:nvPr>
            <p:ph type="title"/>
          </p:nvPr>
        </p:nvSpPr>
        <p:spPr/>
        <p:txBody>
          <a:bodyPr/>
          <a:lstStyle/>
          <a:p>
            <a:r>
              <a:rPr lang="en-US" dirty="0"/>
              <a:t>TUGAS KELOMPOK</a:t>
            </a:r>
            <a:endParaRPr lang="en-ID" dirty="0"/>
          </a:p>
        </p:txBody>
      </p:sp>
    </p:spTree>
    <p:extLst>
      <p:ext uri="{BB962C8B-B14F-4D97-AF65-F5344CB8AC3E}">
        <p14:creationId xmlns:p14="http://schemas.microsoft.com/office/powerpoint/2010/main" val="235539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DB6429-4C0C-4765-AB96-B68A33523DE6}"/>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31204A2E-61AC-4A9F-B6C5-B963E11F95ED}"/>
              </a:ext>
            </a:extLst>
          </p:cNvPr>
          <p:cNvSpPr>
            <a:spLocks noGrp="1"/>
          </p:cNvSpPr>
          <p:nvPr>
            <p:ph type="sldNum" sz="quarter" idx="12"/>
          </p:nvPr>
        </p:nvSpPr>
        <p:spPr/>
        <p:txBody>
          <a:bodyPr/>
          <a:lstStyle/>
          <a:p>
            <a:fld id="{D495E168-DA5E-4888-8D8A-92B118324C14}" type="slidenum">
              <a:rPr lang="ru-RU" smtClean="0"/>
              <a:t>4</a:t>
            </a:fld>
            <a:endParaRPr lang="ru-RU" dirty="0"/>
          </a:p>
        </p:txBody>
      </p:sp>
      <p:sp>
        <p:nvSpPr>
          <p:cNvPr id="4" name="Content Placeholder 3">
            <a:extLst>
              <a:ext uri="{FF2B5EF4-FFF2-40B4-BE49-F238E27FC236}">
                <a16:creationId xmlns:a16="http://schemas.microsoft.com/office/drawing/2014/main" id="{71482A1D-346B-4C72-83C2-6A3BD1FE872C}"/>
              </a:ext>
            </a:extLst>
          </p:cNvPr>
          <p:cNvSpPr>
            <a:spLocks noGrp="1"/>
          </p:cNvSpPr>
          <p:nvPr>
            <p:ph idx="1"/>
          </p:nvPr>
        </p:nvSpPr>
        <p:spPr/>
        <p:txBody>
          <a:bodyPr/>
          <a:lstStyle/>
          <a:p>
            <a:r>
              <a:rPr lang="en-ID" sz="1800" b="0" i="0" dirty="0" err="1">
                <a:solidFill>
                  <a:srgbClr val="262626"/>
                </a:solidFill>
                <a:effectLst/>
                <a:latin typeface="Segoe UI" panose="020B0502040204020203" pitchFamily="34" charset="0"/>
              </a:rPr>
              <a:t>Begitu</a:t>
            </a:r>
            <a:r>
              <a:rPr lang="en-ID" sz="1800" b="0" i="0" dirty="0">
                <a:solidFill>
                  <a:srgbClr val="262626"/>
                </a:solidFill>
                <a:effectLst/>
                <a:latin typeface="Segoe UI" panose="020B0502040204020203" pitchFamily="34" charset="0"/>
              </a:rPr>
              <a:t> pula </a:t>
            </a:r>
            <a:r>
              <a:rPr lang="en-ID" sz="1800" b="0" i="0" dirty="0" err="1">
                <a:solidFill>
                  <a:srgbClr val="262626"/>
                </a:solidFill>
                <a:effectLst/>
                <a:latin typeface="Segoe UI" panose="020B0502040204020203" pitchFamily="34" charset="0"/>
              </a:rPr>
              <a:t>antarmuka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suatu</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sistem</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dapat</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mengurangi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kenyamanan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pengguna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Untuk</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meminimalkan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resiko</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tersebut</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diperlukan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informasi</a:t>
            </a:r>
            <a:r>
              <a:rPr lang="en-ID" sz="1800" b="0" i="0" dirty="0">
                <a:solidFill>
                  <a:srgbClr val="262626"/>
                </a:solidFill>
                <a:effectLst/>
                <a:latin typeface="Segoe UI" panose="020B0502040204020203" pitchFamily="34" charset="0"/>
              </a:rPr>
              <a:t> yang </a:t>
            </a:r>
            <a:r>
              <a:rPr lang="en-ID" sz="1800" b="0" i="0" dirty="0" err="1">
                <a:solidFill>
                  <a:srgbClr val="262626"/>
                </a:solidFill>
                <a:effectLst/>
                <a:latin typeface="Segoe UI" panose="020B0502040204020203" pitchFamily="34" charset="0"/>
              </a:rPr>
              <a:t>cukup</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mengenai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bagaimana</a:t>
            </a:r>
            <a:br>
              <a:rPr lang="en-ID" sz="1800" b="0" i="0" dirty="0">
                <a:solidFill>
                  <a:srgbClr val="262626"/>
                </a:solidFill>
                <a:effectLst/>
                <a:latin typeface="Segoe UI" panose="020B0502040204020203" pitchFamily="34" charset="0"/>
              </a:rPr>
            </a:br>
            <a:r>
              <a:rPr lang="en-ID" sz="1800" b="0" i="0" dirty="0" err="1">
                <a:solidFill>
                  <a:srgbClr val="262626"/>
                </a:solidFill>
                <a:effectLst/>
                <a:latin typeface="Segoe UI" panose="020B0502040204020203" pitchFamily="34" charset="0"/>
              </a:rPr>
              <a:t>membuat</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desain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sistem</a:t>
            </a:r>
            <a:r>
              <a:rPr lang="en-ID" sz="1800" b="0" i="0" dirty="0">
                <a:solidFill>
                  <a:srgbClr val="262626"/>
                </a:solidFill>
                <a:effectLst/>
                <a:latin typeface="Segoe UI" panose="020B0502040204020203" pitchFamily="34" charset="0"/>
              </a:rPr>
              <a:t> yang </a:t>
            </a:r>
            <a:r>
              <a:rPr lang="en-ID" sz="1800" b="0" i="0" dirty="0" err="1">
                <a:solidFill>
                  <a:srgbClr val="262626"/>
                </a:solidFill>
                <a:effectLst/>
                <a:latin typeface="Segoe UI" panose="020B0502040204020203" pitchFamily="34" charset="0"/>
              </a:rPr>
              <a:t>efektif</a:t>
            </a:r>
            <a:r>
              <a:rPr lang="en-ID" sz="1800" b="0" i="0" dirty="0">
                <a:solidFill>
                  <a:srgbClr val="262626"/>
                </a:solidFill>
                <a:effectLst/>
                <a:latin typeface="Segoe UI" panose="020B0502040204020203" pitchFamily="34" charset="0"/>
              </a:rPr>
              <a:t>.</a:t>
            </a:r>
          </a:p>
          <a:p>
            <a:r>
              <a:rPr lang="en-ID" sz="1800" b="0" i="0" dirty="0">
                <a:solidFill>
                  <a:srgbClr val="262626"/>
                </a:solidFill>
                <a:effectLst/>
                <a:latin typeface="Segoe UI" panose="020B0502040204020203" pitchFamily="34" charset="0"/>
              </a:rPr>
              <a:t>Desain </a:t>
            </a:r>
            <a:r>
              <a:rPr lang="en-ID" sz="1800" b="0" i="0" dirty="0" err="1">
                <a:solidFill>
                  <a:srgbClr val="262626"/>
                </a:solidFill>
                <a:effectLst/>
                <a:latin typeface="Segoe UI" panose="020B0502040204020203" pitchFamily="34" charset="0"/>
              </a:rPr>
              <a:t>sistem</a:t>
            </a:r>
            <a:r>
              <a:rPr lang="en-ID" sz="1800" b="0" i="0" dirty="0">
                <a:solidFill>
                  <a:srgbClr val="262626"/>
                </a:solidFill>
                <a:effectLst/>
                <a:latin typeface="Segoe UI" panose="020B0502040204020203" pitchFamily="34" charset="0"/>
              </a:rPr>
              <a:t> yang </a:t>
            </a:r>
            <a:r>
              <a:rPr lang="en-ID" sz="1800" b="0" i="0" dirty="0" err="1">
                <a:solidFill>
                  <a:srgbClr val="262626"/>
                </a:solidFill>
                <a:effectLst/>
                <a:latin typeface="Segoe UI" panose="020B0502040204020203" pitchFamily="34" charset="0"/>
              </a:rPr>
              <a:t>efektif</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dapat</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dicapai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dengan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mempelajari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tentang</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aspek</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psikologi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kognitif</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manusia</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aspek</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sosial</a:t>
            </a:r>
            <a:r>
              <a:rPr lang="en-ID" sz="1800" b="0" i="0" dirty="0">
                <a:solidFill>
                  <a:srgbClr val="262626"/>
                </a:solidFill>
                <a:effectLst/>
                <a:latin typeface="Segoe UI" panose="020B0502040204020203" pitchFamily="34" charset="0"/>
              </a:rPr>
              <a:t> dan </a:t>
            </a:r>
            <a:r>
              <a:rPr lang="en-ID" sz="1800" b="0" i="0" dirty="0" err="1">
                <a:solidFill>
                  <a:srgbClr val="262626"/>
                </a:solidFill>
                <a:effectLst/>
                <a:latin typeface="Segoe UI" panose="020B0502040204020203" pitchFamily="34" charset="0"/>
              </a:rPr>
              <a:t>organisasi</a:t>
            </a:r>
            <a:r>
              <a:rPr lang="en-ID" sz="1800" b="0" i="0" dirty="0">
                <a:solidFill>
                  <a:srgbClr val="262626"/>
                </a:solidFill>
                <a:effectLst/>
                <a:latin typeface="Segoe UI" panose="020B0502040204020203" pitchFamily="34" charset="0"/>
              </a:rPr>
              <a:t> yang </a:t>
            </a:r>
            <a:r>
              <a:rPr lang="en-ID" sz="1800" b="0" i="0" dirty="0" err="1">
                <a:solidFill>
                  <a:srgbClr val="262626"/>
                </a:solidFill>
                <a:effectLst/>
                <a:latin typeface="Segoe UI" panose="020B0502040204020203" pitchFamily="34" charset="0"/>
              </a:rPr>
              <a:t>berpengaruh</a:t>
            </a:r>
            <a:r>
              <a:rPr lang="en-ID" sz="1800" b="0" i="0" dirty="0">
                <a:solidFill>
                  <a:srgbClr val="262626"/>
                </a:solidFill>
                <a:effectLst/>
                <a:latin typeface="Segoe UI" panose="020B0502040204020203" pitchFamily="34" charset="0"/>
              </a:rPr>
              <a:t>.</a:t>
            </a:r>
            <a:r>
              <a:rPr lang="en-ID" dirty="0"/>
              <a:t> </a:t>
            </a:r>
            <a:br>
              <a:rPr lang="en-ID" dirty="0"/>
            </a:br>
            <a:endParaRPr lang="en-ID" dirty="0"/>
          </a:p>
        </p:txBody>
      </p:sp>
      <p:sp>
        <p:nvSpPr>
          <p:cNvPr id="5" name="Title 4">
            <a:extLst>
              <a:ext uri="{FF2B5EF4-FFF2-40B4-BE49-F238E27FC236}">
                <a16:creationId xmlns:a16="http://schemas.microsoft.com/office/drawing/2014/main" id="{83CE7532-B7F7-44C3-99CE-853D13CAA65B}"/>
              </a:ext>
            </a:extLst>
          </p:cNvPr>
          <p:cNvSpPr>
            <a:spLocks noGrp="1"/>
          </p:cNvSpPr>
          <p:nvPr>
            <p:ph type="title"/>
          </p:nvPr>
        </p:nvSpPr>
        <p:spPr/>
        <p:txBody>
          <a:bodyPr/>
          <a:lstStyle/>
          <a:p>
            <a:r>
              <a:rPr lang="en-US" dirty="0"/>
              <a:t>MANUSIA</a:t>
            </a:r>
            <a:endParaRPr lang="en-ID" dirty="0"/>
          </a:p>
        </p:txBody>
      </p:sp>
    </p:spTree>
    <p:extLst>
      <p:ext uri="{BB962C8B-B14F-4D97-AF65-F5344CB8AC3E}">
        <p14:creationId xmlns:p14="http://schemas.microsoft.com/office/powerpoint/2010/main" val="2694963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ACC2AF-0FEA-47CF-953D-8139A3323905}"/>
              </a:ext>
            </a:extLst>
          </p:cNvPr>
          <p:cNvSpPr>
            <a:spLocks noGrp="1"/>
          </p:cNvSpPr>
          <p:nvPr>
            <p:ph type="ftr" sz="quarter" idx="11"/>
          </p:nvPr>
        </p:nvSpPr>
        <p:spPr>
          <a:xfrm>
            <a:off x="812290" y="5797769"/>
            <a:ext cx="2388110" cy="365125"/>
          </a:xfrm>
        </p:spPr>
        <p:txBody>
          <a:bodyPr anchor="ctr">
            <a:normAutofit/>
          </a:bodyPr>
          <a:lstStyle/>
          <a:p>
            <a:r>
              <a:rPr lang="en-US" dirty="0"/>
              <a:t>TEAM TEACHING JTI POLINEMA</a:t>
            </a:r>
            <a:endParaRPr lang="ru-RU" dirty="0"/>
          </a:p>
        </p:txBody>
      </p:sp>
      <p:sp>
        <p:nvSpPr>
          <p:cNvPr id="3" name="Slide Number Placeholder 2">
            <a:extLst>
              <a:ext uri="{FF2B5EF4-FFF2-40B4-BE49-F238E27FC236}">
                <a16:creationId xmlns:a16="http://schemas.microsoft.com/office/drawing/2014/main" id="{CE9B8191-1A03-4470-94AB-5FD0218D622D}"/>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40</a:t>
            </a:fld>
            <a:endParaRPr lang="ru-RU"/>
          </a:p>
        </p:txBody>
      </p:sp>
      <p:sp>
        <p:nvSpPr>
          <p:cNvPr id="15" name="Title 4">
            <a:extLst>
              <a:ext uri="{FF2B5EF4-FFF2-40B4-BE49-F238E27FC236}">
                <a16:creationId xmlns:a16="http://schemas.microsoft.com/office/drawing/2014/main" id="{C14C6277-516C-482E-BB08-5137AC6D5F23}"/>
              </a:ext>
            </a:extLst>
          </p:cNvPr>
          <p:cNvSpPr>
            <a:spLocks noGrp="1"/>
          </p:cNvSpPr>
          <p:nvPr>
            <p:ph type="title"/>
          </p:nvPr>
        </p:nvSpPr>
        <p:spPr>
          <a:xfrm>
            <a:off x="2412986" y="5707145"/>
            <a:ext cx="7366027" cy="853993"/>
          </a:xfrm>
        </p:spPr>
        <p:txBody>
          <a:bodyPr/>
          <a:lstStyle/>
          <a:p>
            <a:endParaRPr lang="en-US"/>
          </a:p>
        </p:txBody>
      </p:sp>
      <p:sp>
        <p:nvSpPr>
          <p:cNvPr id="17" name="Rectangle 3">
            <a:extLst>
              <a:ext uri="{FF2B5EF4-FFF2-40B4-BE49-F238E27FC236}">
                <a16:creationId xmlns:a16="http://schemas.microsoft.com/office/drawing/2014/main" id="{C8EE0028-768D-4F78-B6BE-F499336DD137}"/>
              </a:ext>
            </a:extLst>
          </p:cNvPr>
          <p:cNvSpPr txBox="1">
            <a:spLocks noChangeArrowheads="1"/>
          </p:cNvSpPr>
          <p:nvPr/>
        </p:nvSpPr>
        <p:spPr>
          <a:xfrm>
            <a:off x="838200" y="3335383"/>
            <a:ext cx="10515600" cy="28415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3200" b="1" i="1" dirty="0"/>
              <a:t>TERIMAKASIH</a:t>
            </a:r>
          </a:p>
        </p:txBody>
      </p:sp>
    </p:spTree>
    <p:extLst>
      <p:ext uri="{BB962C8B-B14F-4D97-AF65-F5344CB8AC3E}">
        <p14:creationId xmlns:p14="http://schemas.microsoft.com/office/powerpoint/2010/main" val="3579251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0383CE3-C659-4276-AF91-9665BF46BAAE}"/>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387841B4-EF06-4AFD-95CD-5FA883255ECC}"/>
              </a:ext>
            </a:extLst>
          </p:cNvPr>
          <p:cNvSpPr>
            <a:spLocks noGrp="1"/>
          </p:cNvSpPr>
          <p:nvPr>
            <p:ph type="sldNum" sz="quarter" idx="12"/>
          </p:nvPr>
        </p:nvSpPr>
        <p:spPr/>
        <p:txBody>
          <a:bodyPr/>
          <a:lstStyle/>
          <a:p>
            <a:fld id="{D495E168-DA5E-4888-8D8A-92B118324C14}" type="slidenum">
              <a:rPr lang="ru-RU" smtClean="0"/>
              <a:t>5</a:t>
            </a:fld>
            <a:endParaRPr lang="ru-RU" dirty="0"/>
          </a:p>
        </p:txBody>
      </p:sp>
      <p:sp>
        <p:nvSpPr>
          <p:cNvPr id="4" name="Content Placeholder 3">
            <a:extLst>
              <a:ext uri="{FF2B5EF4-FFF2-40B4-BE49-F238E27FC236}">
                <a16:creationId xmlns:a16="http://schemas.microsoft.com/office/drawing/2014/main" id="{C850CC9B-70DC-427C-95D1-B2B4BC9B2BF0}"/>
              </a:ext>
            </a:extLst>
          </p:cNvPr>
          <p:cNvSpPr>
            <a:spLocks noGrp="1"/>
          </p:cNvSpPr>
          <p:nvPr>
            <p:ph idx="1"/>
          </p:nvPr>
        </p:nvSpPr>
        <p:spPr/>
        <p:txBody>
          <a:bodyPr/>
          <a:lstStyle/>
          <a:p>
            <a:r>
              <a:rPr lang="en-ID" sz="1800" b="0" i="0" dirty="0" err="1">
                <a:solidFill>
                  <a:srgbClr val="262626"/>
                </a:solidFill>
                <a:effectLst/>
                <a:latin typeface="Segoe UI" panose="020B0502040204020203" pitchFamily="34" charset="0"/>
              </a:rPr>
              <a:t>Informasi</a:t>
            </a:r>
            <a:r>
              <a:rPr lang="en-ID" sz="1800" b="0" i="0" dirty="0">
                <a:solidFill>
                  <a:srgbClr val="262626"/>
                </a:solidFill>
                <a:effectLst/>
                <a:latin typeface="Segoe UI" panose="020B0502040204020203" pitchFamily="34" charset="0"/>
              </a:rPr>
              <a:t> input-output:</a:t>
            </a:r>
            <a:br>
              <a:rPr lang="en-ID" sz="1800" b="0" i="0" dirty="0">
                <a:solidFill>
                  <a:srgbClr val="262626"/>
                </a:solidFill>
                <a:effectLst/>
                <a:latin typeface="Segoe UI" panose="020B0502040204020203" pitchFamily="34" charset="0"/>
              </a:rPr>
            </a:br>
            <a:r>
              <a:rPr lang="en-ID" sz="1800" b="0" i="0" dirty="0">
                <a:solidFill>
                  <a:srgbClr val="262626"/>
                </a:solidFill>
                <a:effectLst/>
                <a:latin typeface="Wingdings" panose="05000000000000000000" pitchFamily="2" charset="2"/>
              </a:rPr>
              <a:t> </a:t>
            </a:r>
            <a:r>
              <a:rPr lang="en-ID" sz="1800" b="0" i="0" dirty="0">
                <a:solidFill>
                  <a:srgbClr val="262626"/>
                </a:solidFill>
                <a:effectLst/>
                <a:latin typeface="Segoe UI" panose="020B0502040204020203" pitchFamily="34" charset="0"/>
              </a:rPr>
              <a:t>Audio, visual, Gerakan</a:t>
            </a:r>
            <a:endParaRPr lang="en-ID" sz="1800" dirty="0">
              <a:solidFill>
                <a:srgbClr val="262626"/>
              </a:solidFill>
              <a:latin typeface="Segoe UI" panose="020B0502040204020203" pitchFamily="34" charset="0"/>
            </a:endParaRPr>
          </a:p>
          <a:p>
            <a:r>
              <a:rPr lang="en-ID" sz="1800" b="0" i="0" dirty="0" err="1">
                <a:solidFill>
                  <a:srgbClr val="262626"/>
                </a:solidFill>
                <a:effectLst/>
                <a:latin typeface="Segoe UI" panose="020B0502040204020203" pitchFamily="34" charset="0"/>
              </a:rPr>
              <a:t>Informasi</a:t>
            </a:r>
            <a:r>
              <a:rPr lang="en-ID" sz="1800" b="0" i="0" dirty="0">
                <a:solidFill>
                  <a:srgbClr val="262626"/>
                </a:solidFill>
                <a:effectLst/>
                <a:latin typeface="Segoe UI" panose="020B0502040204020203" pitchFamily="34" charset="0"/>
              </a:rPr>
              <a:t> yang </a:t>
            </a:r>
            <a:r>
              <a:rPr lang="en-ID" sz="1800" b="0" i="0" dirty="0" err="1">
                <a:solidFill>
                  <a:srgbClr val="262626"/>
                </a:solidFill>
                <a:effectLst/>
                <a:latin typeface="Segoe UI" panose="020B0502040204020203" pitchFamily="34" charset="0"/>
              </a:rPr>
              <a:t>tersimpan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dalam</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memori</a:t>
            </a:r>
            <a:r>
              <a:rPr lang="en-ID" sz="1800" b="0" i="0" dirty="0">
                <a:solidFill>
                  <a:srgbClr val="262626"/>
                </a:solidFill>
                <a:effectLst/>
                <a:latin typeface="Segoe UI" panose="020B0502040204020203" pitchFamily="34" charset="0"/>
              </a:rPr>
              <a:t>:</a:t>
            </a:r>
            <a:br>
              <a:rPr lang="en-ID" sz="1800" b="0" i="0" dirty="0">
                <a:solidFill>
                  <a:srgbClr val="262626"/>
                </a:solidFill>
                <a:effectLst/>
                <a:latin typeface="Segoe UI" panose="020B0502040204020203" pitchFamily="34" charset="0"/>
              </a:rPr>
            </a:br>
            <a:r>
              <a:rPr lang="en-ID" sz="1800" b="0" i="0" dirty="0">
                <a:solidFill>
                  <a:srgbClr val="262626"/>
                </a:solidFill>
                <a:effectLst/>
                <a:latin typeface="Wingdings" panose="05000000000000000000" pitchFamily="2" charset="2"/>
              </a:rPr>
              <a:t> </a:t>
            </a:r>
            <a:r>
              <a:rPr lang="en-ID" sz="1800" b="0" i="0" dirty="0" err="1">
                <a:solidFill>
                  <a:srgbClr val="262626"/>
                </a:solidFill>
                <a:effectLst/>
                <a:latin typeface="Segoe UI" panose="020B0502040204020203" pitchFamily="34" charset="0"/>
              </a:rPr>
              <a:t>Kemampuan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sensorik</a:t>
            </a:r>
            <a:r>
              <a:rPr lang="en-ID" sz="1800" b="0" i="0" dirty="0">
                <a:solidFill>
                  <a:srgbClr val="262626"/>
                </a:solidFill>
                <a:effectLst/>
                <a:latin typeface="Segoe UI" panose="020B0502040204020203" pitchFamily="34" charset="0"/>
              </a:rPr>
              <a:t> &amp; motoric</a:t>
            </a:r>
            <a:endParaRPr lang="en-ID" sz="1800" dirty="0">
              <a:solidFill>
                <a:srgbClr val="262626"/>
              </a:solidFill>
              <a:latin typeface="Segoe UI" panose="020B0502040204020203" pitchFamily="34" charset="0"/>
            </a:endParaRPr>
          </a:p>
          <a:p>
            <a:r>
              <a:rPr lang="en-ID" sz="1800" b="0" i="0" dirty="0" err="1">
                <a:solidFill>
                  <a:srgbClr val="262626"/>
                </a:solidFill>
                <a:effectLst/>
                <a:latin typeface="Segoe UI" panose="020B0502040204020203" pitchFamily="34" charset="0"/>
              </a:rPr>
              <a:t>Informasi</a:t>
            </a:r>
            <a:r>
              <a:rPr lang="en-ID" sz="1800" b="0" i="0" dirty="0">
                <a:solidFill>
                  <a:srgbClr val="262626"/>
                </a:solidFill>
                <a:effectLst/>
                <a:latin typeface="Segoe UI" panose="020B0502040204020203" pitchFamily="34" charset="0"/>
              </a:rPr>
              <a:t> yang </a:t>
            </a:r>
            <a:r>
              <a:rPr lang="en-ID" sz="1800" b="0" i="0" dirty="0" err="1">
                <a:solidFill>
                  <a:srgbClr val="262626"/>
                </a:solidFill>
                <a:effectLst/>
                <a:latin typeface="Segoe UI" panose="020B0502040204020203" pitchFamily="34" charset="0"/>
              </a:rPr>
              <a:t>diproses</a:t>
            </a:r>
            <a:r>
              <a:rPr lang="en-ID" sz="1800" b="0" i="0" dirty="0">
                <a:solidFill>
                  <a:srgbClr val="262626"/>
                </a:solidFill>
                <a:effectLst/>
                <a:latin typeface="Segoe UI" panose="020B0502040204020203" pitchFamily="34" charset="0"/>
              </a:rPr>
              <a:t> dan </a:t>
            </a:r>
            <a:r>
              <a:rPr lang="en-ID" sz="1800" b="0" i="0" dirty="0" err="1">
                <a:solidFill>
                  <a:srgbClr val="262626"/>
                </a:solidFill>
                <a:effectLst/>
                <a:latin typeface="Segoe UI" panose="020B0502040204020203" pitchFamily="34" charset="0"/>
              </a:rPr>
              <a:t>diaplikasikan</a:t>
            </a:r>
            <a:r>
              <a:rPr lang="en-ID" sz="1800" b="0" i="0" dirty="0">
                <a:solidFill>
                  <a:srgbClr val="262626"/>
                </a:solidFill>
                <a:effectLst/>
                <a:latin typeface="Segoe UI" panose="020B0502040204020203" pitchFamily="34" charset="0"/>
              </a:rPr>
              <a:t>:</a:t>
            </a:r>
            <a:br>
              <a:rPr lang="en-ID" sz="1800" b="0" i="0" dirty="0">
                <a:solidFill>
                  <a:srgbClr val="262626"/>
                </a:solidFill>
                <a:effectLst/>
                <a:latin typeface="Segoe UI" panose="020B0502040204020203" pitchFamily="34" charset="0"/>
              </a:rPr>
            </a:br>
            <a:r>
              <a:rPr lang="en-ID" sz="1800" b="0" i="0" dirty="0">
                <a:solidFill>
                  <a:srgbClr val="262626"/>
                </a:solidFill>
                <a:effectLst/>
                <a:latin typeface="Wingdings" panose="05000000000000000000" pitchFamily="2" charset="2"/>
              </a:rPr>
              <a:t> </a:t>
            </a:r>
            <a:r>
              <a:rPr lang="en-ID" sz="1800" b="0" i="0" dirty="0" err="1">
                <a:solidFill>
                  <a:srgbClr val="262626"/>
                </a:solidFill>
                <a:effectLst/>
                <a:latin typeface="Segoe UI" panose="020B0502040204020203" pitchFamily="34" charset="0"/>
              </a:rPr>
              <a:t>Penalaran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pemecahan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masalah</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ketrampilan</a:t>
            </a:r>
            <a:endParaRPr lang="en-ID" sz="1800" dirty="0">
              <a:solidFill>
                <a:srgbClr val="262626"/>
              </a:solidFill>
              <a:latin typeface="Segoe UI" panose="020B0502040204020203" pitchFamily="34" charset="0"/>
            </a:endParaRPr>
          </a:p>
          <a:p>
            <a:r>
              <a:rPr lang="en-ID" sz="1800" b="0" i="0" dirty="0" err="1">
                <a:solidFill>
                  <a:srgbClr val="262626"/>
                </a:solidFill>
                <a:effectLst/>
                <a:latin typeface="Segoe UI" panose="020B0502040204020203" pitchFamily="34" charset="0"/>
              </a:rPr>
              <a:t>Emosi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mempengaruhi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kemampuan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manusia</a:t>
            </a:r>
            <a:endParaRPr lang="en-ID" sz="1800" dirty="0">
              <a:solidFill>
                <a:srgbClr val="262626"/>
              </a:solidFill>
              <a:latin typeface="Segoe UI" panose="020B0502040204020203" pitchFamily="34" charset="0"/>
            </a:endParaRPr>
          </a:p>
          <a:p>
            <a:r>
              <a:rPr lang="en-ID" sz="1800" b="0" i="0" dirty="0" err="1">
                <a:solidFill>
                  <a:srgbClr val="262626"/>
                </a:solidFill>
                <a:effectLst/>
                <a:latin typeface="Segoe UI" panose="020B0502040204020203" pitchFamily="34" charset="0"/>
              </a:rPr>
              <a:t>Setiap</a:t>
            </a:r>
            <a:r>
              <a:rPr lang="en-ID" sz="1800" b="0" i="0" dirty="0">
                <a:solidFill>
                  <a:srgbClr val="262626"/>
                </a:solidFill>
                <a:effectLst/>
                <a:latin typeface="Segoe UI" panose="020B0502040204020203" pitchFamily="34" charset="0"/>
              </a:rPr>
              <a:t> orang </a:t>
            </a:r>
            <a:r>
              <a:rPr lang="en-ID" sz="1800" b="0" i="0" dirty="0" err="1">
                <a:solidFill>
                  <a:srgbClr val="262626"/>
                </a:solidFill>
                <a:effectLst/>
                <a:latin typeface="Segoe UI" panose="020B0502040204020203" pitchFamily="34" charset="0"/>
              </a:rPr>
              <a:t>mempunyai</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kemampuan</a:t>
            </a:r>
            <a:r>
              <a:rPr lang="en-ID" sz="1800" b="0" i="0" dirty="0">
                <a:solidFill>
                  <a:srgbClr val="262626"/>
                </a:solidFill>
                <a:effectLst/>
                <a:latin typeface="Segoe UI" panose="020B0502040204020203" pitchFamily="34" charset="0"/>
              </a:rPr>
              <a:t> </a:t>
            </a:r>
            <a:r>
              <a:rPr lang="en-ID" sz="1800" b="0" i="0" dirty="0" err="1">
                <a:solidFill>
                  <a:srgbClr val="262626"/>
                </a:solidFill>
                <a:effectLst/>
                <a:latin typeface="Segoe UI" panose="020B0502040204020203" pitchFamily="34" charset="0"/>
              </a:rPr>
              <a:t>berbeda</a:t>
            </a:r>
            <a:r>
              <a:rPr lang="en-ID" dirty="0"/>
              <a:t> </a:t>
            </a:r>
            <a:br>
              <a:rPr lang="en-ID" dirty="0"/>
            </a:br>
            <a:endParaRPr lang="en-ID" dirty="0"/>
          </a:p>
        </p:txBody>
      </p:sp>
      <p:sp>
        <p:nvSpPr>
          <p:cNvPr id="5" name="Title 4">
            <a:extLst>
              <a:ext uri="{FF2B5EF4-FFF2-40B4-BE49-F238E27FC236}">
                <a16:creationId xmlns:a16="http://schemas.microsoft.com/office/drawing/2014/main" id="{2970FE70-6DC0-4EA6-9231-6038C189FAB8}"/>
              </a:ext>
            </a:extLst>
          </p:cNvPr>
          <p:cNvSpPr>
            <a:spLocks noGrp="1"/>
          </p:cNvSpPr>
          <p:nvPr>
            <p:ph type="title"/>
          </p:nvPr>
        </p:nvSpPr>
        <p:spPr/>
        <p:txBody>
          <a:bodyPr/>
          <a:lstStyle/>
          <a:p>
            <a:r>
              <a:rPr lang="en-US" dirty="0"/>
              <a:t>MANUSIA</a:t>
            </a:r>
            <a:endParaRPr lang="en-ID" dirty="0"/>
          </a:p>
        </p:txBody>
      </p:sp>
    </p:spTree>
    <p:extLst>
      <p:ext uri="{BB962C8B-B14F-4D97-AF65-F5344CB8AC3E}">
        <p14:creationId xmlns:p14="http://schemas.microsoft.com/office/powerpoint/2010/main" val="263851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4558612-47DD-4838-9959-47DA5B67E80C}"/>
              </a:ext>
            </a:extLst>
          </p:cNvPr>
          <p:cNvSpPr>
            <a:spLocks noGrp="1"/>
          </p:cNvSpPr>
          <p:nvPr>
            <p:ph type="ftr" sz="quarter" idx="11"/>
          </p:nvPr>
        </p:nvSpPr>
        <p:spPr>
          <a:xfrm>
            <a:off x="716038" y="6310311"/>
            <a:ext cx="4114800" cy="365125"/>
          </a:xfrm>
        </p:spPr>
        <p:txBody>
          <a:bodyPr/>
          <a:lstStyle/>
          <a:p>
            <a:r>
              <a:rPr lang="en-US" dirty="0"/>
              <a:t>TEAM TEACHING JTI POLINEMA</a:t>
            </a:r>
            <a:endParaRPr lang="ru-RU" dirty="0"/>
          </a:p>
        </p:txBody>
      </p:sp>
      <p:sp>
        <p:nvSpPr>
          <p:cNvPr id="3" name="Slide Number Placeholder 2">
            <a:extLst>
              <a:ext uri="{FF2B5EF4-FFF2-40B4-BE49-F238E27FC236}">
                <a16:creationId xmlns:a16="http://schemas.microsoft.com/office/drawing/2014/main" id="{E3CD2A92-14C0-4C1A-ABC9-13125B901C1A}"/>
              </a:ext>
            </a:extLst>
          </p:cNvPr>
          <p:cNvSpPr>
            <a:spLocks noGrp="1"/>
          </p:cNvSpPr>
          <p:nvPr>
            <p:ph type="sldNum" sz="quarter" idx="12"/>
          </p:nvPr>
        </p:nvSpPr>
        <p:spPr/>
        <p:txBody>
          <a:bodyPr/>
          <a:lstStyle/>
          <a:p>
            <a:fld id="{D495E168-DA5E-4888-8D8A-92B118324C14}" type="slidenum">
              <a:rPr lang="ru-RU" smtClean="0"/>
              <a:t>6</a:t>
            </a:fld>
            <a:endParaRPr lang="ru-RU" dirty="0"/>
          </a:p>
        </p:txBody>
      </p:sp>
      <p:pic>
        <p:nvPicPr>
          <p:cNvPr id="7" name="Content Placeholder 6">
            <a:extLst>
              <a:ext uri="{FF2B5EF4-FFF2-40B4-BE49-F238E27FC236}">
                <a16:creationId xmlns:a16="http://schemas.microsoft.com/office/drawing/2014/main" id="{9A033953-903B-4CE8-9A87-CFA1A05D8F26}"/>
              </a:ext>
            </a:extLst>
          </p:cNvPr>
          <p:cNvPicPr>
            <a:picLocks noGrp="1" noChangeAspect="1"/>
          </p:cNvPicPr>
          <p:nvPr>
            <p:ph idx="1"/>
          </p:nvPr>
        </p:nvPicPr>
        <p:blipFill>
          <a:blip r:embed="rId2"/>
          <a:stretch>
            <a:fillRect/>
          </a:stretch>
        </p:blipFill>
        <p:spPr>
          <a:xfrm>
            <a:off x="2817191" y="1958973"/>
            <a:ext cx="6726215" cy="4351338"/>
          </a:xfrm>
        </p:spPr>
      </p:pic>
      <p:sp>
        <p:nvSpPr>
          <p:cNvPr id="5" name="Title 4">
            <a:extLst>
              <a:ext uri="{FF2B5EF4-FFF2-40B4-BE49-F238E27FC236}">
                <a16:creationId xmlns:a16="http://schemas.microsoft.com/office/drawing/2014/main" id="{A86A39FD-C71A-4646-ABA2-C095915CC7A6}"/>
              </a:ext>
            </a:extLst>
          </p:cNvPr>
          <p:cNvSpPr>
            <a:spLocks noGrp="1"/>
          </p:cNvSpPr>
          <p:nvPr>
            <p:ph type="title"/>
          </p:nvPr>
        </p:nvSpPr>
        <p:spPr/>
        <p:txBody>
          <a:bodyPr/>
          <a:lstStyle/>
          <a:p>
            <a:r>
              <a:rPr lang="en-US" dirty="0"/>
              <a:t>INTERAKSI MANUSIA DAN KOMPUTER</a:t>
            </a:r>
            <a:endParaRPr lang="en-ID" dirty="0"/>
          </a:p>
        </p:txBody>
      </p:sp>
    </p:spTree>
    <p:extLst>
      <p:ext uri="{BB962C8B-B14F-4D97-AF65-F5344CB8AC3E}">
        <p14:creationId xmlns:p14="http://schemas.microsoft.com/office/powerpoint/2010/main" val="2463959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1BBDED-7A93-4EDF-8237-CF92D964BC3D}"/>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BD5994F1-9142-4BA4-A610-FF541AE4EF40}"/>
              </a:ext>
            </a:extLst>
          </p:cNvPr>
          <p:cNvSpPr>
            <a:spLocks noGrp="1"/>
          </p:cNvSpPr>
          <p:nvPr>
            <p:ph type="sldNum" sz="quarter" idx="12"/>
          </p:nvPr>
        </p:nvSpPr>
        <p:spPr/>
        <p:txBody>
          <a:bodyPr/>
          <a:lstStyle/>
          <a:p>
            <a:fld id="{D495E168-DA5E-4888-8D8A-92B118324C14}" type="slidenum">
              <a:rPr lang="ru-RU" smtClean="0"/>
              <a:t>7</a:t>
            </a:fld>
            <a:endParaRPr lang="ru-RU" dirty="0"/>
          </a:p>
        </p:txBody>
      </p:sp>
      <p:pic>
        <p:nvPicPr>
          <p:cNvPr id="7" name="Content Placeholder 6">
            <a:extLst>
              <a:ext uri="{FF2B5EF4-FFF2-40B4-BE49-F238E27FC236}">
                <a16:creationId xmlns:a16="http://schemas.microsoft.com/office/drawing/2014/main" id="{2F4890CE-6408-4B4C-86C4-E684EC438FA9}"/>
              </a:ext>
            </a:extLst>
          </p:cNvPr>
          <p:cNvPicPr>
            <a:picLocks noGrp="1" noChangeAspect="1"/>
          </p:cNvPicPr>
          <p:nvPr>
            <p:ph idx="1"/>
          </p:nvPr>
        </p:nvPicPr>
        <p:blipFill>
          <a:blip r:embed="rId2"/>
          <a:stretch>
            <a:fillRect/>
          </a:stretch>
        </p:blipFill>
        <p:spPr>
          <a:xfrm>
            <a:off x="838200" y="377905"/>
            <a:ext cx="8969885" cy="6102190"/>
          </a:xfrm>
        </p:spPr>
      </p:pic>
    </p:spTree>
    <p:extLst>
      <p:ext uri="{BB962C8B-B14F-4D97-AF65-F5344CB8AC3E}">
        <p14:creationId xmlns:p14="http://schemas.microsoft.com/office/powerpoint/2010/main" val="2224993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74BE45-7DCF-4DA4-B9C3-247163644F35}"/>
              </a:ext>
            </a:extLst>
          </p:cNvPr>
          <p:cNvSpPr>
            <a:spLocks noGrp="1"/>
          </p:cNvSpPr>
          <p:nvPr>
            <p:ph type="ftr" sz="quarter" idx="11"/>
          </p:nvPr>
        </p:nvSpPr>
        <p:spPr/>
        <p:txBody>
          <a:bodyPr/>
          <a:lstStyle/>
          <a:p>
            <a:r>
              <a:rPr lang="en-US"/>
              <a:t>TEAM TEACHING JTI POLINEMA</a:t>
            </a:r>
            <a:endParaRPr lang="ru-RU" dirty="0"/>
          </a:p>
        </p:txBody>
      </p:sp>
      <p:sp>
        <p:nvSpPr>
          <p:cNvPr id="3" name="Slide Number Placeholder 2">
            <a:extLst>
              <a:ext uri="{FF2B5EF4-FFF2-40B4-BE49-F238E27FC236}">
                <a16:creationId xmlns:a16="http://schemas.microsoft.com/office/drawing/2014/main" id="{3BCE8D28-8648-4B8E-8F3B-EA24E913ADAA}"/>
              </a:ext>
            </a:extLst>
          </p:cNvPr>
          <p:cNvSpPr>
            <a:spLocks noGrp="1"/>
          </p:cNvSpPr>
          <p:nvPr>
            <p:ph type="sldNum" sz="quarter" idx="12"/>
          </p:nvPr>
        </p:nvSpPr>
        <p:spPr/>
        <p:txBody>
          <a:bodyPr/>
          <a:lstStyle/>
          <a:p>
            <a:fld id="{D495E168-DA5E-4888-8D8A-92B118324C14}" type="slidenum">
              <a:rPr lang="ru-RU" smtClean="0"/>
              <a:t>8</a:t>
            </a:fld>
            <a:endParaRPr lang="ru-RU" dirty="0"/>
          </a:p>
        </p:txBody>
      </p:sp>
      <p:sp>
        <p:nvSpPr>
          <p:cNvPr id="5" name="Title 4">
            <a:extLst>
              <a:ext uri="{FF2B5EF4-FFF2-40B4-BE49-F238E27FC236}">
                <a16:creationId xmlns:a16="http://schemas.microsoft.com/office/drawing/2014/main" id="{D3CEEC1F-3FC7-4A6B-81E7-A66B2609FD00}"/>
              </a:ext>
            </a:extLst>
          </p:cNvPr>
          <p:cNvSpPr>
            <a:spLocks noGrp="1"/>
          </p:cNvSpPr>
          <p:nvPr>
            <p:ph type="title"/>
          </p:nvPr>
        </p:nvSpPr>
        <p:spPr/>
        <p:txBody>
          <a:bodyPr/>
          <a:lstStyle/>
          <a:p>
            <a:endParaRPr lang="en-ID"/>
          </a:p>
        </p:txBody>
      </p:sp>
      <p:pic>
        <p:nvPicPr>
          <p:cNvPr id="25602" name="Picture 2" descr="computer-icon - Saintif">
            <a:extLst>
              <a:ext uri="{FF2B5EF4-FFF2-40B4-BE49-F238E27FC236}">
                <a16:creationId xmlns:a16="http://schemas.microsoft.com/office/drawing/2014/main" id="{510A33A1-3051-49AC-9F7E-98D6162B42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60562" y="2385662"/>
            <a:ext cx="3011070" cy="301107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Human Free Icon of Internet and web flat icons free">
            <a:extLst>
              <a:ext uri="{FF2B5EF4-FFF2-40B4-BE49-F238E27FC236}">
                <a16:creationId xmlns:a16="http://schemas.microsoft.com/office/drawing/2014/main" id="{71D5B642-6B42-4670-A2E7-0438310B0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817" y="2385662"/>
            <a:ext cx="3071981" cy="3071981"/>
          </a:xfrm>
          <a:prstGeom prst="rect">
            <a:avLst/>
          </a:prstGeom>
          <a:noFill/>
          <a:extLst>
            <a:ext uri="{909E8E84-426E-40DD-AFC4-6F175D3DCCD1}">
              <a14:hiddenFill xmlns:a14="http://schemas.microsoft.com/office/drawing/2010/main">
                <a:solidFill>
                  <a:srgbClr val="FFFFFF"/>
                </a:solidFill>
              </a14:hiddenFill>
            </a:ext>
          </a:extLst>
        </p:spPr>
      </p:pic>
      <p:pic>
        <p:nvPicPr>
          <p:cNvPr id="25608" name="Picture 8" descr="Android, brain Free Icon of Miscellaneous Icons">
            <a:extLst>
              <a:ext uri="{FF2B5EF4-FFF2-40B4-BE49-F238E27FC236}">
                <a16:creationId xmlns:a16="http://schemas.microsoft.com/office/drawing/2014/main" id="{75BB06E6-660F-43C3-B36F-61D78F8B1E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2170" y="2623887"/>
            <a:ext cx="1506117" cy="1610226"/>
          </a:xfrm>
          <a:prstGeom prst="rect">
            <a:avLst/>
          </a:prstGeom>
          <a:noFill/>
          <a:extLst>
            <a:ext uri="{909E8E84-426E-40DD-AFC4-6F175D3DCCD1}">
              <a14:hiddenFill xmlns:a14="http://schemas.microsoft.com/office/drawing/2010/main">
                <a:solidFill>
                  <a:srgbClr val="FFFFFF"/>
                </a:solidFill>
              </a14:hiddenFill>
            </a:ext>
          </a:extLst>
        </p:spPr>
      </p:pic>
      <p:pic>
        <p:nvPicPr>
          <p:cNvPr id="25610" name="Picture 10" descr="Eyes Icon PNG 22064 - Web Icons PNG">
            <a:extLst>
              <a:ext uri="{FF2B5EF4-FFF2-40B4-BE49-F238E27FC236}">
                <a16:creationId xmlns:a16="http://schemas.microsoft.com/office/drawing/2014/main" id="{7FEAC66F-286F-42B8-9E07-FD14E43581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7955" y="4720100"/>
            <a:ext cx="3133483" cy="1096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074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
            <a:extLst>
              <a:ext uri="{FF2B5EF4-FFF2-40B4-BE49-F238E27FC236}">
                <a16:creationId xmlns:a16="http://schemas.microsoft.com/office/drawing/2014/main" id="{6929EA9A-9238-4453-8CD7-00B01AADD0D4}"/>
              </a:ext>
            </a:extLst>
          </p:cNvPr>
          <p:cNvSpPr>
            <a:spLocks noGrp="1" noChangeArrowheads="1"/>
          </p:cNvSpPr>
          <p:nvPr>
            <p:ph idx="1"/>
          </p:nvPr>
        </p:nvSpPr>
        <p:spPr/>
        <p:txBody>
          <a:bodyPr rtlCol="0">
            <a:noAutofit/>
          </a:bodyPr>
          <a:lstStyle/>
          <a:p>
            <a:pPr marL="240030" indent="-240030">
              <a:spcBef>
                <a:spcPts val="930"/>
              </a:spcBef>
              <a:defRPr/>
            </a:pPr>
            <a:r>
              <a:rPr lang="en-US" altLang="en-US" sz="1400" dirty="0" err="1">
                <a:ea typeface="ＭＳ Ｐゴシック" charset="-128"/>
              </a:rPr>
              <a:t>Rancangan</a:t>
            </a:r>
            <a:r>
              <a:rPr lang="en-US" altLang="en-US" sz="1400" dirty="0">
                <a:ea typeface="ＭＳ Ｐゴシック" charset="-128"/>
              </a:rPr>
              <a:t> IMK </a:t>
            </a:r>
            <a:r>
              <a:rPr lang="en-US" altLang="en-US" sz="1400" dirty="0" err="1">
                <a:ea typeface="ＭＳ Ｐゴシック" charset="-128"/>
              </a:rPr>
              <a:t>dapat</a:t>
            </a:r>
            <a:r>
              <a:rPr lang="en-US" altLang="en-US" sz="1400" dirty="0">
                <a:ea typeface="ＭＳ Ｐゴシック" charset="-128"/>
              </a:rPr>
              <a:t> </a:t>
            </a:r>
            <a:r>
              <a:rPr lang="en-US" altLang="en-US" sz="1400" dirty="0" err="1">
                <a:ea typeface="ＭＳ Ｐゴシック" charset="-128"/>
              </a:rPr>
              <a:t>sukses</a:t>
            </a:r>
            <a:r>
              <a:rPr lang="en-US" altLang="en-US" sz="1400" dirty="0">
                <a:ea typeface="ＭＳ Ｐゴシック" charset="-128"/>
              </a:rPr>
              <a:t> </a:t>
            </a:r>
            <a:r>
              <a:rPr lang="en-US" altLang="en-US" sz="1400" dirty="0" err="1">
                <a:ea typeface="ＭＳ Ｐゴシック" charset="-128"/>
              </a:rPr>
              <a:t>jika</a:t>
            </a:r>
            <a:r>
              <a:rPr lang="en-US" altLang="en-US" sz="1400" dirty="0">
                <a:ea typeface="ＭＳ Ｐゴシック" charset="-128"/>
              </a:rPr>
              <a:t> </a:t>
            </a:r>
            <a:r>
              <a:rPr lang="en-US" altLang="en-US" sz="1400" dirty="0" err="1">
                <a:ea typeface="ＭＳ Ｐゴシック" charset="-128"/>
              </a:rPr>
              <a:t>memperhitungkan</a:t>
            </a:r>
            <a:r>
              <a:rPr lang="en-US" altLang="en-US" sz="1400" dirty="0">
                <a:ea typeface="ＭＳ Ｐゴシック" charset="-128"/>
              </a:rPr>
              <a:t> </a:t>
            </a:r>
            <a:r>
              <a:rPr lang="en-US" altLang="en-US" sz="1400" dirty="0" err="1">
                <a:ea typeface="ＭＳ Ｐゴシック" charset="-128"/>
              </a:rPr>
              <a:t>kedua</a:t>
            </a:r>
            <a:r>
              <a:rPr lang="en-US" altLang="en-US" sz="1400" dirty="0">
                <a:ea typeface="ＭＳ Ｐゴシック" charset="-128"/>
              </a:rPr>
              <a:t> </a:t>
            </a:r>
            <a:r>
              <a:rPr lang="en-US" altLang="en-US" sz="1400" dirty="0" err="1">
                <a:ea typeface="ＭＳ Ｐゴシック" charset="-128"/>
              </a:rPr>
              <a:t>aspek</a:t>
            </a:r>
            <a:r>
              <a:rPr lang="en-US" altLang="en-US" sz="1400" dirty="0">
                <a:ea typeface="ＭＳ Ｐゴシック" charset="-128"/>
              </a:rPr>
              <a:t>, </a:t>
            </a:r>
            <a:r>
              <a:rPr lang="en-US" altLang="en-US" sz="1400" dirty="0" err="1">
                <a:ea typeface="ＭＳ Ｐゴシック" charset="-128"/>
              </a:rPr>
              <a:t>yaitu</a:t>
            </a:r>
            <a:r>
              <a:rPr lang="en-US" altLang="en-US" sz="1400" dirty="0">
                <a:ea typeface="ＭＳ Ｐゴシック" charset="-128"/>
              </a:rPr>
              <a:t> </a:t>
            </a:r>
            <a:r>
              <a:rPr lang="en-US" altLang="en-US" sz="1400" dirty="0" err="1">
                <a:ea typeface="ＭＳ Ｐゴシック" charset="-128"/>
              </a:rPr>
              <a:t>aspek</a:t>
            </a:r>
            <a:r>
              <a:rPr lang="en-US" altLang="en-US" sz="1400" dirty="0">
                <a:ea typeface="ＭＳ Ｐゴシック" charset="-128"/>
              </a:rPr>
              <a:t> </a:t>
            </a:r>
            <a:r>
              <a:rPr lang="en-US" altLang="en-US" sz="1400" dirty="0" err="1">
                <a:ea typeface="ＭＳ Ｐゴシック" charset="-128"/>
              </a:rPr>
              <a:t>teknis</a:t>
            </a:r>
            <a:r>
              <a:rPr lang="en-US" altLang="en-US" sz="1400" dirty="0">
                <a:ea typeface="ＭＳ Ｐゴシック" charset="-128"/>
              </a:rPr>
              <a:t> </a:t>
            </a:r>
            <a:r>
              <a:rPr lang="en-US" altLang="en-US" sz="1400" dirty="0" err="1">
                <a:ea typeface="ＭＳ Ｐゴシック" charset="-128"/>
              </a:rPr>
              <a:t>dan</a:t>
            </a:r>
            <a:r>
              <a:rPr lang="en-US" altLang="en-US" sz="1400" dirty="0">
                <a:ea typeface="ＭＳ Ｐゴシック" charset="-128"/>
              </a:rPr>
              <a:t> </a:t>
            </a:r>
            <a:r>
              <a:rPr lang="en-US" altLang="en-US" sz="1400" dirty="0" err="1">
                <a:ea typeface="ＭＳ Ｐゴシック" charset="-128"/>
              </a:rPr>
              <a:t>aspek</a:t>
            </a:r>
            <a:r>
              <a:rPr lang="en-US" altLang="en-US" sz="1400" dirty="0">
                <a:ea typeface="ＭＳ Ｐゴシック" charset="-128"/>
              </a:rPr>
              <a:t> </a:t>
            </a:r>
            <a:r>
              <a:rPr lang="en-US" altLang="en-US" sz="1400" dirty="0" err="1">
                <a:ea typeface="ＭＳ Ｐゴシック" charset="-128"/>
              </a:rPr>
              <a:t>pengolahan</a:t>
            </a:r>
            <a:r>
              <a:rPr lang="en-US" altLang="en-US" sz="1400" dirty="0">
                <a:ea typeface="ＭＳ Ｐゴシック" charset="-128"/>
              </a:rPr>
              <a:t> </a:t>
            </a:r>
            <a:r>
              <a:rPr lang="en-US" altLang="en-US" sz="1400" dirty="0" err="1">
                <a:ea typeface="ＭＳ Ｐゴシック" charset="-128"/>
              </a:rPr>
              <a:t>informasi</a:t>
            </a:r>
            <a:r>
              <a:rPr lang="en-US" altLang="en-US" sz="1400" dirty="0">
                <a:ea typeface="ＭＳ Ｐゴシック" charset="-128"/>
              </a:rPr>
              <a:t> </a:t>
            </a:r>
            <a:r>
              <a:rPr lang="en-US" altLang="en-US" sz="1400" dirty="0" err="1">
                <a:ea typeface="ＭＳ Ｐゴシック" charset="-128"/>
              </a:rPr>
              <a:t>pada</a:t>
            </a:r>
            <a:r>
              <a:rPr lang="en-US" altLang="en-US" sz="1400" dirty="0">
                <a:ea typeface="ＭＳ Ｐゴシック" charset="-128"/>
              </a:rPr>
              <a:t> </a:t>
            </a:r>
            <a:r>
              <a:rPr lang="en-US" altLang="en-US" sz="1400" dirty="0" err="1">
                <a:ea typeface="ＭＳ Ｐゴシック" charset="-128"/>
              </a:rPr>
              <a:t>otak</a:t>
            </a:r>
            <a:r>
              <a:rPr lang="en-US" altLang="en-US" sz="1400" dirty="0">
                <a:ea typeface="ＭＳ Ｐゴシック" charset="-128"/>
              </a:rPr>
              <a:t> </a:t>
            </a:r>
            <a:r>
              <a:rPr lang="en-US" altLang="en-US" sz="1400" dirty="0" err="1">
                <a:ea typeface="ＭＳ Ｐゴシック" charset="-128"/>
              </a:rPr>
              <a:t>manusia</a:t>
            </a:r>
            <a:r>
              <a:rPr lang="en-US" altLang="en-US" sz="1400" dirty="0">
                <a:ea typeface="ＭＳ Ｐゴシック" charset="-128"/>
              </a:rPr>
              <a:t>.</a:t>
            </a:r>
          </a:p>
          <a:p>
            <a:pPr marL="240030" indent="-240030">
              <a:spcBef>
                <a:spcPts val="930"/>
              </a:spcBef>
              <a:defRPr/>
            </a:pPr>
            <a:r>
              <a:rPr lang="en-US" altLang="en-US" sz="1400" dirty="0" err="1">
                <a:ea typeface="ＭＳ Ｐゴシック" charset="-128"/>
              </a:rPr>
              <a:t>Pikiran</a:t>
            </a:r>
            <a:r>
              <a:rPr lang="en-US" altLang="en-US" sz="1400" dirty="0">
                <a:ea typeface="ＭＳ Ｐゴシック" charset="-128"/>
              </a:rPr>
              <a:t> </a:t>
            </a:r>
            <a:r>
              <a:rPr lang="en-US" altLang="en-US" sz="1400" dirty="0" err="1">
                <a:ea typeface="ＭＳ Ｐゴシック" charset="-128"/>
              </a:rPr>
              <a:t>manusia</a:t>
            </a:r>
            <a:r>
              <a:rPr lang="en-US" altLang="en-US" sz="1400" dirty="0">
                <a:ea typeface="ＭＳ Ｐゴシック" charset="-128"/>
              </a:rPr>
              <a:t> (</a:t>
            </a:r>
            <a:r>
              <a:rPr lang="en-US" altLang="en-US" sz="1400" dirty="0" err="1">
                <a:ea typeface="ＭＳ Ｐゴシック" charset="-128"/>
              </a:rPr>
              <a:t>otak</a:t>
            </a:r>
            <a:r>
              <a:rPr lang="en-US" altLang="en-US" sz="1400" dirty="0">
                <a:ea typeface="ＭＳ Ｐゴシック" charset="-128"/>
              </a:rPr>
              <a:t>) </a:t>
            </a:r>
            <a:r>
              <a:rPr lang="en-US" altLang="en-US" sz="1400" dirty="0" err="1">
                <a:ea typeface="ＭＳ Ｐゴシック" charset="-128"/>
              </a:rPr>
              <a:t>memperhitungkan</a:t>
            </a:r>
            <a:r>
              <a:rPr lang="en-US" altLang="en-US" sz="1400" dirty="0">
                <a:ea typeface="ＭＳ Ｐゴシック" charset="-128"/>
              </a:rPr>
              <a:t> 3 </a:t>
            </a:r>
            <a:r>
              <a:rPr lang="en-US" altLang="en-US" sz="1400" dirty="0" err="1">
                <a:ea typeface="ＭＳ Ｐゴシック" charset="-128"/>
              </a:rPr>
              <a:t>bagian</a:t>
            </a:r>
            <a:r>
              <a:rPr lang="en-US" altLang="en-US" sz="1400" dirty="0">
                <a:ea typeface="ＭＳ Ｐゴシック" charset="-128"/>
              </a:rPr>
              <a:t>, </a:t>
            </a:r>
            <a:r>
              <a:rPr lang="en-US" altLang="en-US" sz="1400" dirty="0" err="1">
                <a:ea typeface="ＭＳ Ｐゴシック" charset="-128"/>
              </a:rPr>
              <a:t>yaitu</a:t>
            </a:r>
            <a:r>
              <a:rPr lang="en-US" altLang="en-US" sz="1400" dirty="0">
                <a:ea typeface="ＭＳ Ｐゴシック" charset="-128"/>
              </a:rPr>
              <a:t> :</a:t>
            </a:r>
          </a:p>
          <a:p>
            <a:pPr marL="480060" lvl="1" indent="-240030">
              <a:spcBef>
                <a:spcPts val="930"/>
              </a:spcBef>
              <a:buFont typeface="Wingdings" charset="2"/>
              <a:buChar char="Ø"/>
              <a:defRPr/>
            </a:pPr>
            <a:r>
              <a:rPr lang="en-US" altLang="en-US" dirty="0" err="1">
                <a:ea typeface="ＭＳ Ｐゴシック" charset="-128"/>
              </a:rPr>
              <a:t>Subsistem</a:t>
            </a:r>
            <a:r>
              <a:rPr lang="en-US" altLang="en-US" dirty="0">
                <a:ea typeface="ＭＳ Ｐゴシック" charset="-128"/>
              </a:rPr>
              <a:t> </a:t>
            </a:r>
            <a:r>
              <a:rPr lang="en-US" altLang="en-US" dirty="0" err="1">
                <a:ea typeface="ＭＳ Ｐゴシック" charset="-128"/>
              </a:rPr>
              <a:t>interaksi</a:t>
            </a:r>
            <a:endParaRPr lang="en-US" altLang="en-US" dirty="0">
              <a:ea typeface="ＭＳ Ｐゴシック" charset="-128"/>
            </a:endParaRPr>
          </a:p>
          <a:p>
            <a:pPr marL="480060" lvl="1" indent="-240030">
              <a:spcBef>
                <a:spcPts val="930"/>
              </a:spcBef>
              <a:buFont typeface="Wingdings" charset="2"/>
              <a:buChar char="Ø"/>
              <a:defRPr/>
            </a:pPr>
            <a:r>
              <a:rPr lang="en-US" altLang="en-US" dirty="0" err="1">
                <a:ea typeface="ＭＳ Ｐゴシック" charset="-128"/>
              </a:rPr>
              <a:t>Prosesor</a:t>
            </a:r>
            <a:endParaRPr lang="en-US" altLang="en-US" dirty="0">
              <a:ea typeface="ＭＳ Ｐゴシック" charset="-128"/>
            </a:endParaRPr>
          </a:p>
          <a:p>
            <a:pPr marL="480060" lvl="1" indent="-240030">
              <a:spcBef>
                <a:spcPts val="930"/>
              </a:spcBef>
              <a:buFont typeface="Wingdings" charset="2"/>
              <a:buChar char="Ø"/>
              <a:defRPr/>
            </a:pPr>
            <a:r>
              <a:rPr lang="en-US" altLang="en-US" dirty="0" err="1">
                <a:ea typeface="ＭＳ Ｐゴシック" charset="-128"/>
              </a:rPr>
              <a:t>Memori</a:t>
            </a:r>
            <a:r>
              <a:rPr lang="en-US" altLang="en-US" dirty="0">
                <a:ea typeface="ＭＳ Ｐゴシック" charset="-128"/>
              </a:rPr>
              <a:t>/</a:t>
            </a:r>
            <a:r>
              <a:rPr lang="en-US" altLang="en-US" dirty="0" err="1">
                <a:ea typeface="ＭＳ Ｐゴシック" charset="-128"/>
              </a:rPr>
              <a:t>ingatan</a:t>
            </a:r>
            <a:endParaRPr lang="en-US" altLang="en-US" dirty="0">
              <a:ea typeface="ＭＳ Ｐゴシック" charset="-128"/>
            </a:endParaRPr>
          </a:p>
          <a:p>
            <a:pPr marL="240030" indent="-240030">
              <a:spcBef>
                <a:spcPts val="930"/>
              </a:spcBef>
              <a:defRPr/>
            </a:pPr>
            <a:r>
              <a:rPr lang="en-US" altLang="en-US" sz="1400" dirty="0" err="1">
                <a:ea typeface="ＭＳ Ｐゴシック" charset="-128"/>
              </a:rPr>
              <a:t>Penjelasan</a:t>
            </a:r>
            <a:r>
              <a:rPr lang="en-US" altLang="en-US" sz="1400" dirty="0">
                <a:ea typeface="ＭＳ Ｐゴシック" charset="-128"/>
              </a:rPr>
              <a:t> :</a:t>
            </a:r>
          </a:p>
          <a:p>
            <a:pPr marL="240030" indent="-240030">
              <a:spcBef>
                <a:spcPts val="930"/>
              </a:spcBef>
              <a:buNone/>
              <a:defRPr/>
            </a:pPr>
            <a:r>
              <a:rPr lang="en-US" altLang="en-US" sz="1400" dirty="0">
                <a:ea typeface="ＭＳ Ｐゴシック" charset="-128"/>
              </a:rPr>
              <a:t>	1. SUBSISTEM INTERAKSI</a:t>
            </a:r>
          </a:p>
          <a:p>
            <a:pPr marL="240030" indent="-240030">
              <a:spcBef>
                <a:spcPts val="930"/>
              </a:spcBef>
              <a:buNone/>
              <a:defRPr/>
            </a:pPr>
            <a:r>
              <a:rPr lang="en-US" altLang="en-US" sz="1400" dirty="0">
                <a:ea typeface="ＭＳ Ｐゴシック" charset="-128"/>
              </a:rPr>
              <a:t>		- </a:t>
            </a:r>
            <a:r>
              <a:rPr lang="en-US" altLang="en-US" sz="1400" dirty="0" err="1">
                <a:ea typeface="ＭＳ Ｐゴシック" charset="-128"/>
              </a:rPr>
              <a:t>Sistem</a:t>
            </a:r>
            <a:r>
              <a:rPr lang="en-US" altLang="en-US" sz="1400" dirty="0">
                <a:ea typeface="ＭＳ Ｐゴシック" charset="-128"/>
              </a:rPr>
              <a:t> </a:t>
            </a:r>
            <a:r>
              <a:rPr lang="en-US" altLang="en-US" sz="1400" dirty="0" err="1">
                <a:ea typeface="ＭＳ Ｐゴシック" charset="-128"/>
              </a:rPr>
              <a:t>Persepsi</a:t>
            </a:r>
            <a:r>
              <a:rPr lang="en-US" altLang="en-US" sz="1400" dirty="0">
                <a:ea typeface="ＭＳ Ｐゴシック" charset="-128"/>
              </a:rPr>
              <a:t> (Perceptual System)</a:t>
            </a:r>
          </a:p>
          <a:p>
            <a:pPr marL="240030" indent="-240030">
              <a:spcBef>
                <a:spcPts val="930"/>
              </a:spcBef>
              <a:buNone/>
              <a:defRPr/>
            </a:pPr>
            <a:r>
              <a:rPr lang="en-US" altLang="en-US" sz="1400" dirty="0">
                <a:ea typeface="ＭＳ Ｐゴシック" charset="-128"/>
              </a:rPr>
              <a:t>		    : </a:t>
            </a:r>
            <a:r>
              <a:rPr lang="en-US" altLang="en-US" sz="1400" dirty="0" err="1">
                <a:ea typeface="ＭＳ Ｐゴシック" charset="-128"/>
              </a:rPr>
              <a:t>menyimpan</a:t>
            </a:r>
            <a:r>
              <a:rPr lang="en-US" altLang="en-US" sz="1400" dirty="0">
                <a:ea typeface="ＭＳ Ｐゴシック" charset="-128"/>
              </a:rPr>
              <a:t> </a:t>
            </a:r>
            <a:r>
              <a:rPr lang="en-US" altLang="en-US" sz="1400" dirty="0" err="1">
                <a:ea typeface="ＭＳ Ｐゴシック" charset="-128"/>
              </a:rPr>
              <a:t>sinyal</a:t>
            </a:r>
            <a:r>
              <a:rPr lang="en-US" altLang="en-US" sz="1400" dirty="0">
                <a:ea typeface="ＭＳ Ｐゴシック" charset="-128"/>
              </a:rPr>
              <a:t> </a:t>
            </a:r>
            <a:r>
              <a:rPr lang="en-US" altLang="en-US" sz="1400" dirty="0" err="1">
                <a:ea typeface="ＭＳ Ｐゴシック" charset="-128"/>
              </a:rPr>
              <a:t>dari</a:t>
            </a:r>
            <a:r>
              <a:rPr lang="en-US" altLang="en-US" sz="1400" dirty="0">
                <a:ea typeface="ＭＳ Ｐゴシック" charset="-128"/>
              </a:rPr>
              <a:t> </a:t>
            </a:r>
            <a:r>
              <a:rPr lang="en-US" altLang="en-US" sz="1400" dirty="0" err="1">
                <a:ea typeface="ＭＳ Ｐゴシック" charset="-128"/>
              </a:rPr>
              <a:t>rangsangan</a:t>
            </a:r>
            <a:r>
              <a:rPr lang="en-US" altLang="en-US" sz="1400" dirty="0">
                <a:ea typeface="ＭＳ Ｐゴシック" charset="-128"/>
              </a:rPr>
              <a:t> (</a:t>
            </a:r>
            <a:r>
              <a:rPr lang="en-US" altLang="en-US" sz="1400" dirty="0" err="1">
                <a:ea typeface="ＭＳ Ｐゴシック" charset="-128"/>
              </a:rPr>
              <a:t>imajinasi</a:t>
            </a:r>
            <a:r>
              <a:rPr lang="en-US" altLang="en-US" sz="1400" dirty="0">
                <a:ea typeface="ＭＳ Ｐゴシック" charset="-128"/>
              </a:rPr>
              <a:t>, </a:t>
            </a:r>
            <a:r>
              <a:rPr lang="en-US" altLang="en-US" sz="1400" dirty="0" err="1">
                <a:ea typeface="ＭＳ Ｐゴシック" charset="-128"/>
              </a:rPr>
              <a:t>gambar</a:t>
            </a:r>
            <a:r>
              <a:rPr lang="en-US" altLang="en-US" sz="1400" dirty="0">
                <a:ea typeface="ＭＳ Ｐゴシック" charset="-128"/>
              </a:rPr>
              <a:t>, </a:t>
            </a:r>
            <a:r>
              <a:rPr lang="en-US" altLang="en-US" sz="1400" dirty="0" err="1">
                <a:ea typeface="ＭＳ Ｐゴシック" charset="-128"/>
              </a:rPr>
              <a:t>suara</a:t>
            </a:r>
            <a:r>
              <a:rPr lang="en-US" altLang="en-US" sz="1400" dirty="0">
                <a:ea typeface="ＭＳ Ｐゴシック" charset="-128"/>
              </a:rPr>
              <a:t>) </a:t>
            </a:r>
            <a:r>
              <a:rPr lang="en-US" altLang="en-US" sz="1400" dirty="0" err="1">
                <a:ea typeface="ＭＳ Ｐゴシック" charset="-128"/>
              </a:rPr>
              <a:t>untuk</a:t>
            </a:r>
            <a:r>
              <a:rPr lang="en-US" altLang="en-US" sz="1400" dirty="0">
                <a:ea typeface="ＭＳ Ｐゴシック" charset="-128"/>
              </a:rPr>
              <a:t> </a:t>
            </a:r>
            <a:r>
              <a:rPr lang="en-US" altLang="en-US" sz="1400" dirty="0" err="1">
                <a:ea typeface="ＭＳ Ｐゴシック" charset="-128"/>
              </a:rPr>
              <a:t>waktu</a:t>
            </a:r>
            <a:r>
              <a:rPr lang="en-US" altLang="en-US" sz="1400" dirty="0">
                <a:ea typeface="ＭＳ Ｐゴシック" charset="-128"/>
              </a:rPr>
              <a:t> </a:t>
            </a:r>
            <a:r>
              <a:rPr lang="en-US" altLang="en-US" sz="1400" dirty="0" err="1">
                <a:ea typeface="ＭＳ Ｐゴシック" charset="-128"/>
              </a:rPr>
              <a:t>tertentu</a:t>
            </a:r>
            <a:r>
              <a:rPr lang="en-US" altLang="en-US" sz="1400" dirty="0">
                <a:ea typeface="ＭＳ Ｐゴシック" charset="-128"/>
              </a:rPr>
              <a:t>.</a:t>
            </a:r>
          </a:p>
          <a:p>
            <a:pPr marL="240030" indent="-240030">
              <a:spcBef>
                <a:spcPts val="930"/>
              </a:spcBef>
              <a:buNone/>
              <a:defRPr/>
            </a:pPr>
            <a:r>
              <a:rPr lang="en-US" altLang="en-US" sz="1400" dirty="0">
                <a:ea typeface="ＭＳ Ｐゴシック" charset="-128"/>
              </a:rPr>
              <a:t>		- </a:t>
            </a:r>
            <a:r>
              <a:rPr lang="en-US" altLang="en-US" sz="1400" dirty="0" err="1">
                <a:ea typeface="ＭＳ Ｐゴシック" charset="-128"/>
              </a:rPr>
              <a:t>Sistem</a:t>
            </a:r>
            <a:r>
              <a:rPr lang="en-US" altLang="en-US" sz="1400" dirty="0">
                <a:ea typeface="ＭＳ Ｐゴシック" charset="-128"/>
              </a:rPr>
              <a:t> </a:t>
            </a:r>
            <a:r>
              <a:rPr lang="en-US" altLang="en-US" sz="1400" dirty="0" err="1">
                <a:ea typeface="ＭＳ Ｐゴシック" charset="-128"/>
              </a:rPr>
              <a:t>Kognitif</a:t>
            </a:r>
            <a:endParaRPr lang="en-US" altLang="en-US" sz="1400" dirty="0">
              <a:ea typeface="ＭＳ Ｐゴシック" charset="-128"/>
            </a:endParaRPr>
          </a:p>
          <a:p>
            <a:pPr marL="240030" indent="-240030">
              <a:spcBef>
                <a:spcPts val="930"/>
              </a:spcBef>
              <a:buNone/>
              <a:defRPr/>
            </a:pPr>
            <a:r>
              <a:rPr lang="en-US" altLang="en-US" sz="1400" dirty="0">
                <a:ea typeface="ＭＳ Ｐゴシック" charset="-128"/>
              </a:rPr>
              <a:t>		    : </a:t>
            </a:r>
            <a:r>
              <a:rPr lang="en-US" altLang="en-US" sz="1400" dirty="0" err="1">
                <a:ea typeface="ＭＳ Ｐゴシック" charset="-128"/>
              </a:rPr>
              <a:t>mempresentasikan</a:t>
            </a:r>
            <a:r>
              <a:rPr lang="en-US" altLang="en-US" sz="1400" dirty="0">
                <a:ea typeface="ＭＳ Ｐゴシック" charset="-128"/>
              </a:rPr>
              <a:t> </a:t>
            </a:r>
            <a:r>
              <a:rPr lang="en-US" altLang="en-US" sz="1400" dirty="0" err="1">
                <a:ea typeface="ＭＳ Ｐゴシック" charset="-128"/>
              </a:rPr>
              <a:t>hitungan</a:t>
            </a:r>
            <a:r>
              <a:rPr lang="en-US" altLang="en-US" sz="1400" dirty="0">
                <a:ea typeface="ＭＳ Ｐゴシック" charset="-128"/>
              </a:rPr>
              <a:t> </a:t>
            </a:r>
            <a:r>
              <a:rPr lang="en-US" altLang="en-US" sz="1400" dirty="0" err="1">
                <a:ea typeface="ＭＳ Ｐゴシック" charset="-128"/>
              </a:rPr>
              <a:t>dalam</a:t>
            </a:r>
            <a:r>
              <a:rPr lang="en-US" altLang="en-US" sz="1400" dirty="0">
                <a:ea typeface="ＭＳ Ｐゴシック" charset="-128"/>
              </a:rPr>
              <a:t> </a:t>
            </a:r>
            <a:r>
              <a:rPr lang="en-US" altLang="en-US" sz="1400" dirty="0" err="1">
                <a:ea typeface="ＭＳ Ｐゴシック" charset="-128"/>
              </a:rPr>
              <a:t>pikiran</a:t>
            </a:r>
            <a:r>
              <a:rPr lang="en-US" altLang="en-US" sz="1400" dirty="0">
                <a:ea typeface="ＭＳ Ｐゴシック" charset="-128"/>
              </a:rPr>
              <a:t> </a:t>
            </a:r>
            <a:r>
              <a:rPr lang="en-US" altLang="en-US" sz="1400" dirty="0" err="1">
                <a:ea typeface="ＭＳ Ｐゴシック" charset="-128"/>
              </a:rPr>
              <a:t>kita</a:t>
            </a:r>
            <a:r>
              <a:rPr lang="en-US" altLang="en-US" sz="1400" dirty="0">
                <a:ea typeface="ＭＳ Ｐゴシック" charset="-128"/>
              </a:rPr>
              <a:t>, </a:t>
            </a:r>
            <a:r>
              <a:rPr lang="en-US" altLang="en-US" sz="1400" dirty="0" err="1">
                <a:ea typeface="ＭＳ Ｐゴシック" charset="-128"/>
              </a:rPr>
              <a:t>membuat</a:t>
            </a:r>
            <a:r>
              <a:rPr lang="en-US" altLang="en-US" sz="1400" dirty="0">
                <a:ea typeface="ＭＳ Ｐゴシック" charset="-128"/>
              </a:rPr>
              <a:t>                                                            </a:t>
            </a:r>
          </a:p>
          <a:p>
            <a:pPr marL="240030" indent="-240030">
              <a:spcBef>
                <a:spcPts val="930"/>
              </a:spcBef>
              <a:buNone/>
              <a:defRPr/>
            </a:pPr>
            <a:r>
              <a:rPr lang="en-US" altLang="en-US" sz="1400" dirty="0">
                <a:ea typeface="ＭＳ Ｐゴシック" charset="-128"/>
              </a:rPr>
              <a:t>                    </a:t>
            </a:r>
            <a:r>
              <a:rPr lang="en-US" altLang="en-US" sz="1400" dirty="0" err="1">
                <a:ea typeface="ＭＳ Ｐゴシック" charset="-128"/>
              </a:rPr>
              <a:t>keputusan</a:t>
            </a:r>
            <a:r>
              <a:rPr lang="en-US" altLang="en-US" sz="1400" dirty="0">
                <a:ea typeface="ＭＳ Ｐゴシック" charset="-128"/>
              </a:rPr>
              <a:t> </a:t>
            </a:r>
            <a:r>
              <a:rPr lang="en-US" altLang="en-US" sz="1400" dirty="0" err="1">
                <a:ea typeface="ＭＳ Ｐゴシック" charset="-128"/>
              </a:rPr>
              <a:t>bagaimana</a:t>
            </a:r>
            <a:r>
              <a:rPr lang="en-US" altLang="en-US" sz="1400" dirty="0">
                <a:ea typeface="ＭＳ Ｐゴシック" charset="-128"/>
              </a:rPr>
              <a:t> </a:t>
            </a:r>
            <a:r>
              <a:rPr lang="en-US" altLang="en-US" sz="1400" dirty="0" err="1">
                <a:ea typeface="ＭＳ Ｐゴシック" charset="-128"/>
              </a:rPr>
              <a:t>kita</a:t>
            </a:r>
            <a:r>
              <a:rPr lang="en-US" altLang="en-US" sz="1400" dirty="0">
                <a:ea typeface="ＭＳ Ｐゴシック" charset="-128"/>
              </a:rPr>
              <a:t> </a:t>
            </a:r>
            <a:r>
              <a:rPr lang="en-US" altLang="en-US" sz="1400" dirty="0" err="1">
                <a:ea typeface="ＭＳ Ｐゴシック" charset="-128"/>
              </a:rPr>
              <a:t>melakukan</a:t>
            </a:r>
            <a:r>
              <a:rPr lang="en-US" altLang="en-US" sz="1400" dirty="0">
                <a:ea typeface="ＭＳ Ｐゴシック" charset="-128"/>
              </a:rPr>
              <a:t> </a:t>
            </a:r>
            <a:r>
              <a:rPr lang="en-US" altLang="en-US" sz="1400" dirty="0" err="1">
                <a:ea typeface="ＭＳ Ｐゴシック" charset="-128"/>
              </a:rPr>
              <a:t>sesuatu</a:t>
            </a:r>
            <a:r>
              <a:rPr lang="en-US" altLang="en-US" sz="1400" dirty="0">
                <a:ea typeface="ＭＳ Ｐゴシック" charset="-128"/>
              </a:rPr>
              <a:t>.     </a:t>
            </a:r>
          </a:p>
          <a:p>
            <a:pPr marL="240030" indent="-240030">
              <a:spcBef>
                <a:spcPts val="930"/>
              </a:spcBef>
              <a:buNone/>
              <a:defRPr/>
            </a:pPr>
            <a:r>
              <a:rPr lang="en-US" altLang="en-US" sz="1400" dirty="0">
                <a:ea typeface="ＭＳ Ｐゴシック" charset="-128"/>
              </a:rPr>
              <a:t>		- </a:t>
            </a:r>
            <a:r>
              <a:rPr lang="en-US" altLang="en-US" sz="1400" dirty="0" err="1">
                <a:ea typeface="ＭＳ Ｐゴシック" charset="-128"/>
              </a:rPr>
              <a:t>Sistem</a:t>
            </a:r>
            <a:r>
              <a:rPr lang="en-US" altLang="en-US" sz="1400" dirty="0">
                <a:ea typeface="ＭＳ Ｐゴシック" charset="-128"/>
              </a:rPr>
              <a:t> </a:t>
            </a:r>
            <a:r>
              <a:rPr lang="en-US" altLang="en-US" sz="1400" dirty="0" err="1">
                <a:ea typeface="ＭＳ Ｐゴシック" charset="-128"/>
              </a:rPr>
              <a:t>Gerak</a:t>
            </a:r>
            <a:endParaRPr lang="en-US" altLang="en-US" sz="1400" dirty="0">
              <a:ea typeface="ＭＳ Ｐゴシック" charset="-128"/>
            </a:endParaRPr>
          </a:p>
          <a:p>
            <a:pPr marL="240030" indent="-240030">
              <a:spcBef>
                <a:spcPts val="930"/>
              </a:spcBef>
              <a:buNone/>
              <a:defRPr/>
            </a:pPr>
            <a:r>
              <a:rPr lang="en-US" altLang="en-US" sz="1400" dirty="0">
                <a:ea typeface="ＭＳ Ｐゴシック" charset="-128"/>
              </a:rPr>
              <a:t>		    : </a:t>
            </a:r>
            <a:r>
              <a:rPr lang="en-US" altLang="en-US" sz="1400" dirty="0" err="1">
                <a:ea typeface="ＭＳ Ｐゴシック" charset="-128"/>
              </a:rPr>
              <a:t>mengubah</a:t>
            </a:r>
            <a:r>
              <a:rPr lang="en-US" altLang="en-US" sz="1400" dirty="0">
                <a:ea typeface="ＭＳ Ｐゴシック" charset="-128"/>
              </a:rPr>
              <a:t> </a:t>
            </a:r>
            <a:r>
              <a:rPr lang="en-US" altLang="en-US" sz="1400" dirty="0" err="1">
                <a:ea typeface="ＭＳ Ｐゴシック" charset="-128"/>
              </a:rPr>
              <a:t>sinyal</a:t>
            </a:r>
            <a:r>
              <a:rPr lang="en-US" altLang="en-US" sz="1400" dirty="0">
                <a:ea typeface="ＭＳ Ｐゴシック" charset="-128"/>
              </a:rPr>
              <a:t> </a:t>
            </a:r>
            <a:r>
              <a:rPr lang="en-US" altLang="en-US" sz="1400" dirty="0" err="1">
                <a:ea typeface="ＭＳ Ｐゴシック" charset="-128"/>
              </a:rPr>
              <a:t>menjadi</a:t>
            </a:r>
            <a:r>
              <a:rPr lang="en-US" altLang="en-US" sz="1400" dirty="0">
                <a:ea typeface="ＭＳ Ｐゴシック" charset="-128"/>
              </a:rPr>
              <a:t> </a:t>
            </a:r>
            <a:r>
              <a:rPr lang="en-US" altLang="en-US" sz="1400" dirty="0" err="1">
                <a:ea typeface="ＭＳ Ｐゴシック" charset="-128"/>
              </a:rPr>
              <a:t>gerak</a:t>
            </a:r>
            <a:endParaRPr lang="en-US" altLang="en-US" sz="1400" dirty="0">
              <a:ea typeface="ＭＳ Ｐゴシック" charset="-128"/>
            </a:endParaRPr>
          </a:p>
          <a:p>
            <a:pPr marL="240030" indent="-240030">
              <a:spcBef>
                <a:spcPts val="930"/>
              </a:spcBef>
              <a:buNone/>
              <a:defRPr/>
            </a:pPr>
            <a:endParaRPr lang="en-US" altLang="en-US" sz="1400" dirty="0">
              <a:ea typeface="ＭＳ Ｐゴシック" charset="-128"/>
            </a:endParaRPr>
          </a:p>
          <a:p>
            <a:pPr marL="240030" indent="-240030">
              <a:spcBef>
                <a:spcPts val="930"/>
              </a:spcBef>
              <a:buNone/>
              <a:defRPr/>
            </a:pPr>
            <a:endParaRPr lang="en-US" altLang="en-US" sz="1400" dirty="0">
              <a:ea typeface="ＭＳ Ｐゴシック" charset="-128"/>
            </a:endParaRPr>
          </a:p>
          <a:p>
            <a:pPr marL="240030" indent="-240030">
              <a:spcBef>
                <a:spcPts val="930"/>
              </a:spcBef>
              <a:buNone/>
              <a:defRPr/>
            </a:pPr>
            <a:endParaRPr lang="en-US" altLang="en-US" sz="1400" dirty="0">
              <a:ea typeface="ＭＳ Ｐゴシック" charset="-128"/>
            </a:endParaRPr>
          </a:p>
          <a:p>
            <a:pPr marL="240030" indent="-240030">
              <a:spcBef>
                <a:spcPts val="930"/>
              </a:spcBef>
              <a:defRPr/>
            </a:pPr>
            <a:endParaRPr lang="en-US" altLang="en-US" sz="1400" dirty="0">
              <a:ea typeface="ＭＳ Ｐゴシック" charset="-128"/>
            </a:endParaRPr>
          </a:p>
          <a:p>
            <a:pPr marL="240030" indent="-240030" algn="ctr">
              <a:spcBef>
                <a:spcPts val="930"/>
              </a:spcBef>
              <a:buFontTx/>
              <a:buChar char="-"/>
              <a:defRPr/>
            </a:pPr>
            <a:endParaRPr lang="en-US" altLang="en-US" sz="1400" dirty="0">
              <a:ea typeface="ＭＳ Ｐゴシック" charset="-128"/>
            </a:endParaRPr>
          </a:p>
        </p:txBody>
      </p:sp>
      <p:sp>
        <p:nvSpPr>
          <p:cNvPr id="16385" name="Rectangle 2">
            <a:extLst>
              <a:ext uri="{FF2B5EF4-FFF2-40B4-BE49-F238E27FC236}">
                <a16:creationId xmlns:a16="http://schemas.microsoft.com/office/drawing/2014/main" id="{9BA2618F-D6B5-4B6F-B437-4EF2BCCF1072}"/>
              </a:ext>
            </a:extLst>
          </p:cNvPr>
          <p:cNvSpPr>
            <a:spLocks noGrp="1" noChangeArrowheads="1"/>
          </p:cNvSpPr>
          <p:nvPr>
            <p:ph type="title"/>
          </p:nvPr>
        </p:nvSpPr>
        <p:spPr>
          <a:xfrm>
            <a:off x="838200" y="640179"/>
            <a:ext cx="9050518" cy="945498"/>
          </a:xfrm>
        </p:spPr>
        <p:txBody>
          <a:bodyPr rtlCol="0">
            <a:normAutofit/>
          </a:bodyPr>
          <a:lstStyle/>
          <a:p>
            <a:pPr>
              <a:defRPr/>
            </a:pPr>
            <a:r>
              <a:rPr lang="en-US" altLang="en-US" sz="3200" dirty="0">
                <a:solidFill>
                  <a:schemeClr val="tx1"/>
                </a:solidFill>
                <a:ea typeface="ＭＳ Ｐゴシック" charset="-128"/>
              </a:rPr>
              <a:t>IMK dan </a:t>
            </a:r>
            <a:r>
              <a:rPr lang="en-US" altLang="en-US" sz="3200" dirty="0" err="1">
                <a:solidFill>
                  <a:schemeClr val="tx1"/>
                </a:solidFill>
                <a:ea typeface="ＭＳ Ｐゴシック" charset="-128"/>
              </a:rPr>
              <a:t>Otak</a:t>
            </a:r>
            <a:r>
              <a:rPr lang="en-US" altLang="en-US" sz="3200" dirty="0">
                <a:solidFill>
                  <a:schemeClr val="tx1"/>
                </a:solidFill>
                <a:ea typeface="ＭＳ Ｐゴシック" charset="-128"/>
              </a:rPr>
              <a:t> </a:t>
            </a:r>
            <a:r>
              <a:rPr lang="en-US" altLang="en-US" sz="3200" dirty="0" err="1">
                <a:solidFill>
                  <a:schemeClr val="tx1"/>
                </a:solidFill>
                <a:ea typeface="ＭＳ Ｐゴシック" charset="-128"/>
              </a:rPr>
              <a:t>Manusia</a:t>
            </a:r>
            <a:endParaRPr lang="en-US" altLang="en-US" sz="3200" dirty="0">
              <a:solidFill>
                <a:schemeClr val="tx1"/>
              </a:solidFill>
              <a:ea typeface="ＭＳ Ｐゴシック" charset="-128"/>
            </a:endParaRPr>
          </a:p>
        </p:txBody>
      </p:sp>
      <p:sp>
        <p:nvSpPr>
          <p:cNvPr id="16387" name="Text Box 9">
            <a:extLst>
              <a:ext uri="{FF2B5EF4-FFF2-40B4-BE49-F238E27FC236}">
                <a16:creationId xmlns:a16="http://schemas.microsoft.com/office/drawing/2014/main" id="{81D98BAF-9E44-489A-977E-F7CA1AB85FD9}"/>
              </a:ext>
            </a:extLst>
          </p:cNvPr>
          <p:cNvSpPr txBox="1">
            <a:spLocks noChangeArrowheads="1"/>
          </p:cNvSpPr>
          <p:nvPr/>
        </p:nvSpPr>
        <p:spPr bwMode="auto">
          <a:xfrm>
            <a:off x="2727326" y="2398713"/>
            <a:ext cx="6492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0.20.0.2025"/>
  <p:tag name="SLIDO_PRESENTATION_ID" val="00000000-0000-0000-0000-000000000000"/>
  <p:tag name="SLIDO_EVENT_UUID" val="38721dee-e7b1-44e8-b5f6-74788316f75e"/>
  <p:tag name="SLIDO_EVENT_SECTION_UUID" val="fa133c9b-318d-4fce-a14f-fd4b11c4ead2"/>
</p:tagLst>
</file>

<file path=ppt/tags/tag10.xml><?xml version="1.0" encoding="utf-8"?>
<p:tagLst xmlns:a="http://schemas.openxmlformats.org/drawingml/2006/main" xmlns:r="http://schemas.openxmlformats.org/officeDocument/2006/relationships" xmlns:p="http://schemas.openxmlformats.org/presentationml/2006/main">
  <p:tag name="SLIDO_ELEMENT" val="title"/>
</p:tagLst>
</file>

<file path=ppt/tags/tag11.xml><?xml version="1.0" encoding="utf-8"?>
<p:tagLst xmlns:a="http://schemas.openxmlformats.org/drawingml/2006/main" xmlns:r="http://schemas.openxmlformats.org/officeDocument/2006/relationships" xmlns:p="http://schemas.openxmlformats.org/presentationml/2006/main">
  <p:tag name="SLIDO_ELEMENT" val="footer"/>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MzEwNjg5MDJ9"/>
  <p:tag name="SLIDO_TYPE" val="SlidoPoll"/>
  <p:tag name="SLIDO_POLL_UUID" val="540fe391-bdb6-4358-a370-ef820cbe8dd7"/>
  <p:tag name="SLIDO_TIMELINE" val="W3sicG9sbFF1ZXN0aW9uVXVpZCI6ImIzZDA2Mzk1LTY0MDctNDYwOS04ODNjLWMyZWMwYzM5OGU1YiIsInNob3dSZXN1bHRzIjp0cnVlLCJzaG93Q29ycmVjdEFuc3dlcnMiOmZhbHNlLCJ2b3RpbmdMb2NrZWQiOmZhbHNlfV0="/>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ags/tag7.xml><?xml version="1.0" encoding="utf-8"?>
<p:tagLst xmlns:a="http://schemas.openxmlformats.org/drawingml/2006/main" xmlns:r="http://schemas.openxmlformats.org/officeDocument/2006/relationships" xmlns:p="http://schemas.openxmlformats.org/presentationml/2006/main">
  <p:tag name="SLIDO_METADATA" val="eyJUaW1lc3RhbXAiOjE2MzEwNzM3OTB9"/>
  <p:tag name="SLIDO_TYPE" val="SlidoPoll"/>
  <p:tag name="SLIDO_POLL_UUID" val="fb7742bb-d018-4b16-b7f4-5c359aa6eb0d"/>
  <p:tag name="SLIDO_TIMELINE" val="W3sicG9sbFF1ZXN0aW9uVXVpZCI6IjAwZDIxODNmLTBjZTYtNGNhNi05ZmUxLTQwNzMzM2Q1MmYxZCIsInNob3dSZXN1bHRzIjp0cnVlLCJzaG93Q29ycmVjdEFuc3dlcnMiOmZhbHNlLCJ2b3RpbmdMb2NrZWQiOmZhbHNlfV0="/>
</p:tagLst>
</file>

<file path=ppt/tags/tag8.xml><?xml version="1.0" encoding="utf-8"?>
<p:tagLst xmlns:a="http://schemas.openxmlformats.org/drawingml/2006/main" xmlns:r="http://schemas.openxmlformats.org/officeDocument/2006/relationships" xmlns:p="http://schemas.openxmlformats.org/presentationml/2006/main">
  <p:tag name="SLIDO_ELEMENT" val="logo"/>
</p:tagLst>
</file>

<file path=ppt/tags/tag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024DF7-0783-4549-86B7-A48B29FBA9C2}">
  <ds:schemaRefs>
    <ds:schemaRef ds:uri="http://schemas.microsoft.com/office/2006/documentManagement/types"/>
    <ds:schemaRef ds:uri="http://purl.org/dc/dcmitype/"/>
    <ds:schemaRef ds:uri="http://schemas.microsoft.com/office/2006/metadata/properties"/>
    <ds:schemaRef ds:uri="http://www.w3.org/XML/1998/namespace"/>
    <ds:schemaRef ds:uri="http://purl.org/dc/elements/1.1/"/>
    <ds:schemaRef ds:uri="http://schemas.microsoft.com/office/infopath/2007/PartnerControls"/>
    <ds:schemaRef ds:uri="http://schemas.openxmlformats.org/package/2006/metadata/core-properties"/>
    <ds:schemaRef ds:uri="fb0879af-3eba-417a-a55a-ffe6dcd6ca77"/>
    <ds:schemaRef ds:uri="6dc4bcd6-49db-4c07-9060-8acfc67cef9f"/>
    <ds:schemaRef ds:uri="http://schemas.microsoft.com/sharepoint/v3"/>
    <ds:schemaRef ds:uri="http://purl.org/dc/terms/"/>
  </ds:schemaRefs>
</ds:datastoreItem>
</file>

<file path=customXml/itemProps2.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0F309C-DE10-4641-9043-BB7E781AC4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607</TotalTime>
  <Words>1777</Words>
  <Application>Microsoft Office PowerPoint</Application>
  <PresentationFormat>Widescreen</PresentationFormat>
  <Paragraphs>212</Paragraphs>
  <Slides>40</Slides>
  <Notes>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40</vt:i4>
      </vt:variant>
    </vt:vector>
  </HeadingPairs>
  <TitlesOfParts>
    <vt:vector size="54" baseType="lpstr">
      <vt:lpstr>Arial</vt:lpstr>
      <vt:lpstr>Calibri</vt:lpstr>
      <vt:lpstr>Century Gothic</vt:lpstr>
      <vt:lpstr>Garamond</vt:lpstr>
      <vt:lpstr>Merriweather</vt:lpstr>
      <vt:lpstr>Palatino Linotype</vt:lpstr>
      <vt:lpstr>rubik</vt:lpstr>
      <vt:lpstr>Segoe UI</vt:lpstr>
      <vt:lpstr>sohne</vt:lpstr>
      <vt:lpstr>Wingdings</vt:lpstr>
      <vt:lpstr>Office Theme</vt:lpstr>
      <vt:lpstr>Visio</vt:lpstr>
      <vt:lpstr>VISIO</vt:lpstr>
      <vt:lpstr>Bitmap Image</vt:lpstr>
      <vt:lpstr>DESAIN ANTARMUKA</vt:lpstr>
      <vt:lpstr>PowerPoint Presentation</vt:lpstr>
      <vt:lpstr>PowerPoint Presentation</vt:lpstr>
      <vt:lpstr>MANUSIA</vt:lpstr>
      <vt:lpstr>MANUSIA</vt:lpstr>
      <vt:lpstr>INTERAKSI MANUSIA DAN KOMPUTER</vt:lpstr>
      <vt:lpstr>PowerPoint Presentation</vt:lpstr>
      <vt:lpstr>PowerPoint Presentation</vt:lpstr>
      <vt:lpstr>IMK dan Otak Manusia</vt:lpstr>
      <vt:lpstr>IMK dan Otak Manusia (lanj.)</vt:lpstr>
      <vt:lpstr>PowerPoint Presentation</vt:lpstr>
      <vt:lpstr>PowerPoint Presentation</vt:lpstr>
      <vt:lpstr>UI</vt:lpstr>
      <vt:lpstr>Model Pengolahan Informasi pada Manusia</vt:lpstr>
      <vt:lpstr>Faktor manusia dapat dipandang sebagai sistem pemroses informasi</vt:lpstr>
      <vt:lpstr>Faktor manusia menjadi aspek penting</vt:lpstr>
      <vt:lpstr>Model sistem Pengolahan pada Manusia dan Komputer </vt:lpstr>
      <vt:lpstr>Brainware </vt:lpstr>
      <vt:lpstr>Persepsi Visual</vt:lpstr>
      <vt:lpstr>Luminans</vt:lpstr>
      <vt:lpstr>LUMINANS</vt:lpstr>
      <vt:lpstr>Kontras</vt:lpstr>
      <vt:lpstr>Kecerahan (Brightness)</vt:lpstr>
      <vt:lpstr>Perhatikan gambar berikut ini</vt:lpstr>
      <vt:lpstr>PowerPoint Presentation</vt:lpstr>
      <vt:lpstr>PowerPoint Presentation</vt:lpstr>
      <vt:lpstr>PowerPoint Presentation</vt:lpstr>
      <vt:lpstr>PowerPoint Presentation</vt:lpstr>
      <vt:lpstr>Sudut Penglihatan</vt:lpstr>
      <vt:lpstr>Sudut Penglihatan</vt:lpstr>
      <vt:lpstr>Medan Penglihatan</vt:lpstr>
      <vt:lpstr>Medan Penglihatan</vt:lpstr>
      <vt:lpstr>Persepsi Visual</vt:lpstr>
      <vt:lpstr>WARNA</vt:lpstr>
      <vt:lpstr>Warna, Aspek Psikologi</vt:lpstr>
      <vt:lpstr>Warna, Aspek Persepsi</vt:lpstr>
      <vt:lpstr>Warna, Aspek Kognitif</vt:lpstr>
      <vt:lpstr>Inovasi Teknologi untuk User Berkebutuhan Khusus</vt:lpstr>
      <vt:lpstr>TUGAS KELOMPOK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DESAIN ANTARMUKA</dc:title>
  <dc:creator>ITECH CORP</dc:creator>
  <cp:lastModifiedBy>Hp</cp:lastModifiedBy>
  <cp:revision>3</cp:revision>
  <cp:lastPrinted>2021-09-08T04:04:20Z</cp:lastPrinted>
  <dcterms:created xsi:type="dcterms:W3CDTF">2021-08-31T00:39:59Z</dcterms:created>
  <dcterms:modified xsi:type="dcterms:W3CDTF">2022-11-06T11:43:43Z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y fmtid="{D5CDD505-2E9C-101B-9397-08002B2CF9AE}" pid="3" name="SlidoAppVersion">
    <vt:lpwstr>0.20.0.2025</vt:lpwstr>
  </property>
</Properties>
</file>